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6" r:id="rId4"/>
    <p:sldId id="258" r:id="rId5"/>
    <p:sldId id="259" r:id="rId6"/>
    <p:sldId id="268" r:id="rId7"/>
    <p:sldId id="269" r:id="rId8"/>
    <p:sldId id="260" r:id="rId9"/>
    <p:sldId id="263" r:id="rId10"/>
    <p:sldId id="262" r:id="rId11"/>
    <p:sldId id="264" r:id="rId12"/>
    <p:sldId id="272" r:id="rId13"/>
    <p:sldId id="266" r:id="rId14"/>
    <p:sldId id="267" r:id="rId15"/>
    <p:sldId id="274" r:id="rId16"/>
    <p:sldId id="275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1F116-45CB-4368-8186-559EA25897AD}" type="doc">
      <dgm:prSet loTypeId="urn:microsoft.com/office/officeart/2005/8/layout/arrow1" loCatId="relationship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05EE349-BE56-4E67-8AD0-9A7C92F262CF}">
      <dgm:prSet phldrT="[Текст]"/>
      <dgm:spPr/>
      <dgm:t>
        <a:bodyPr/>
        <a:lstStyle/>
        <a:p>
          <a:r>
            <a:rPr lang="ru-RU" dirty="0" smtClean="0"/>
            <a:t>Индивидуальная форма учебной работы на уроке характеризуется высоким уровнем самостоятельности учащихся. </a:t>
          </a:r>
          <a:endParaRPr lang="ru-RU" dirty="0"/>
        </a:p>
      </dgm:t>
    </dgm:pt>
    <dgm:pt modelId="{26CE657C-A463-4C6C-BF5B-0488847E6346}" type="parTrans" cxnId="{A1A876BE-BB6B-4777-BF56-CEE9994C90D7}">
      <dgm:prSet/>
      <dgm:spPr/>
      <dgm:t>
        <a:bodyPr/>
        <a:lstStyle/>
        <a:p>
          <a:endParaRPr lang="ru-RU"/>
        </a:p>
      </dgm:t>
    </dgm:pt>
    <dgm:pt modelId="{95088AA3-C378-491E-A3F0-D40509BD28D1}" type="sibTrans" cxnId="{A1A876BE-BB6B-4777-BF56-CEE9994C90D7}">
      <dgm:prSet/>
      <dgm:spPr/>
      <dgm:t>
        <a:bodyPr/>
        <a:lstStyle/>
        <a:p>
          <a:endParaRPr lang="ru-RU"/>
        </a:p>
      </dgm:t>
    </dgm:pt>
    <dgm:pt modelId="{ECA61AF8-D4AA-4F09-ABC2-11AE4338E090}">
      <dgm:prSet phldrT="[Текст]"/>
      <dgm:spPr/>
      <dgm:t>
        <a:bodyPr/>
        <a:lstStyle/>
        <a:p>
          <a:r>
            <a:rPr lang="ru-RU" b="1" dirty="0" smtClean="0"/>
            <a:t>Недостаток</a:t>
          </a:r>
          <a:r>
            <a:rPr lang="ru-RU" dirty="0" smtClean="0"/>
            <a:t> индивидуальной формы организации работы на уроке состоит в том, что ученики практически </a:t>
          </a:r>
          <a:r>
            <a:rPr lang="ru-RU" b="1" dirty="0" smtClean="0"/>
            <a:t>не общаются </a:t>
          </a:r>
          <a:r>
            <a:rPr lang="ru-RU" dirty="0" smtClean="0"/>
            <a:t>друг с другом, приобретаемый опыт самостоятельной </a:t>
          </a:r>
          <a:r>
            <a:rPr lang="ru-RU" b="0" dirty="0" smtClean="0"/>
            <a:t>деятельности</a:t>
          </a:r>
          <a:r>
            <a:rPr lang="ru-RU" b="1" dirty="0" smtClean="0"/>
            <a:t> не становится </a:t>
          </a:r>
          <a:r>
            <a:rPr lang="ru-RU" dirty="0" smtClean="0"/>
            <a:t>достоянием коллектива, не обсуждается вместе с товарищами по классу и учителем.</a:t>
          </a:r>
          <a:endParaRPr lang="ru-RU" dirty="0"/>
        </a:p>
      </dgm:t>
    </dgm:pt>
    <dgm:pt modelId="{51056039-5F97-4794-9587-235618A9A0F7}" type="parTrans" cxnId="{104B4D72-F34C-40B1-92AA-0EA98067FADD}">
      <dgm:prSet/>
      <dgm:spPr/>
      <dgm:t>
        <a:bodyPr/>
        <a:lstStyle/>
        <a:p>
          <a:endParaRPr lang="ru-RU"/>
        </a:p>
      </dgm:t>
    </dgm:pt>
    <dgm:pt modelId="{622248E6-5450-4E38-A3B8-868F671AFAF6}" type="sibTrans" cxnId="{104B4D72-F34C-40B1-92AA-0EA98067FADD}">
      <dgm:prSet/>
      <dgm:spPr/>
      <dgm:t>
        <a:bodyPr/>
        <a:lstStyle/>
        <a:p>
          <a:endParaRPr lang="ru-RU"/>
        </a:p>
      </dgm:t>
    </dgm:pt>
    <dgm:pt modelId="{B3AF9D82-5DD6-46C7-A531-F6A5A19EEE98}" type="pres">
      <dgm:prSet presAssocID="{D051F116-45CB-4368-8186-559EA25897A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7BAC2-B05E-43CF-B0C0-6A6B163CB509}" type="pres">
      <dgm:prSet presAssocID="{005EE349-BE56-4E67-8AD0-9A7C92F262CF}" presName="arrow" presStyleLbl="node1" presStyleIdx="0" presStyleCnt="2" custScaleX="151985" custScaleY="77992" custRadScaleRad="110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B885E-4EFF-49BD-955B-8663CDA2A340}" type="pres">
      <dgm:prSet presAssocID="{ECA61AF8-D4AA-4F09-ABC2-11AE4338E090}" presName="arrow" presStyleLbl="node1" presStyleIdx="1" presStyleCnt="2" custScaleX="166226" custScaleY="133175" custRadScaleRad="239171" custRadScaleInc="10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4B4D72-F34C-40B1-92AA-0EA98067FADD}" srcId="{D051F116-45CB-4368-8186-559EA25897AD}" destId="{ECA61AF8-D4AA-4F09-ABC2-11AE4338E090}" srcOrd="1" destOrd="0" parTransId="{51056039-5F97-4794-9587-235618A9A0F7}" sibTransId="{622248E6-5450-4E38-A3B8-868F671AFAF6}"/>
    <dgm:cxn modelId="{CA78C774-3EEE-45BD-85F3-B3BEC4FBE527}" type="presOf" srcId="{ECA61AF8-D4AA-4F09-ABC2-11AE4338E090}" destId="{586B885E-4EFF-49BD-955B-8663CDA2A340}" srcOrd="0" destOrd="0" presId="urn:microsoft.com/office/officeart/2005/8/layout/arrow1"/>
    <dgm:cxn modelId="{A1A876BE-BB6B-4777-BF56-CEE9994C90D7}" srcId="{D051F116-45CB-4368-8186-559EA25897AD}" destId="{005EE349-BE56-4E67-8AD0-9A7C92F262CF}" srcOrd="0" destOrd="0" parTransId="{26CE657C-A463-4C6C-BF5B-0488847E6346}" sibTransId="{95088AA3-C378-491E-A3F0-D40509BD28D1}"/>
    <dgm:cxn modelId="{512A15CC-BA71-4B99-A292-0715332FAF9C}" type="presOf" srcId="{D051F116-45CB-4368-8186-559EA25897AD}" destId="{B3AF9D82-5DD6-46C7-A531-F6A5A19EEE98}" srcOrd="0" destOrd="0" presId="urn:microsoft.com/office/officeart/2005/8/layout/arrow1"/>
    <dgm:cxn modelId="{F321FDB0-CAE6-4866-953B-E9D1B07A36B4}" type="presOf" srcId="{005EE349-BE56-4E67-8AD0-9A7C92F262CF}" destId="{3DE7BAC2-B05E-43CF-B0C0-6A6B163CB509}" srcOrd="0" destOrd="0" presId="urn:microsoft.com/office/officeart/2005/8/layout/arrow1"/>
    <dgm:cxn modelId="{0B5DE032-665D-490C-9163-3A4B9A8CE299}" type="presParOf" srcId="{B3AF9D82-5DD6-46C7-A531-F6A5A19EEE98}" destId="{3DE7BAC2-B05E-43CF-B0C0-6A6B163CB509}" srcOrd="0" destOrd="0" presId="urn:microsoft.com/office/officeart/2005/8/layout/arrow1"/>
    <dgm:cxn modelId="{50CF3081-F3CE-4EFC-8C19-2DDC0D87EB0B}" type="presParOf" srcId="{B3AF9D82-5DD6-46C7-A531-F6A5A19EEE98}" destId="{586B885E-4EFF-49BD-955B-8663CDA2A34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C77B91-FFD6-4C32-9D36-23281058F8ED}" type="doc">
      <dgm:prSet loTypeId="urn:microsoft.com/office/officeart/2005/8/layout/arrow5" loCatId="relationship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7CCB0AE-5D29-4863-9A49-F509021B2083}">
      <dgm:prSet phldrT="[Текст]"/>
      <dgm:spPr/>
      <dgm:t>
        <a:bodyPr/>
        <a:lstStyle/>
        <a:p>
          <a:r>
            <a:rPr lang="ru-RU" dirty="0" smtClean="0"/>
            <a:t>Индивидуальная форма учебной работы</a:t>
          </a:r>
          <a:endParaRPr lang="ru-RU" dirty="0"/>
        </a:p>
      </dgm:t>
    </dgm:pt>
    <dgm:pt modelId="{4E6B819B-A40F-422B-946A-EF71F8134782}" type="parTrans" cxnId="{D16F7034-987F-4727-8ABF-E6DF07AD0DBF}">
      <dgm:prSet/>
      <dgm:spPr/>
      <dgm:t>
        <a:bodyPr/>
        <a:lstStyle/>
        <a:p>
          <a:endParaRPr lang="ru-RU"/>
        </a:p>
      </dgm:t>
    </dgm:pt>
    <dgm:pt modelId="{8CFCB1E9-2787-4187-A87B-6EEB2B153DEB}" type="sibTrans" cxnId="{D16F7034-987F-4727-8ABF-E6DF07AD0DBF}">
      <dgm:prSet/>
      <dgm:spPr/>
      <dgm:t>
        <a:bodyPr/>
        <a:lstStyle/>
        <a:p>
          <a:endParaRPr lang="ru-RU"/>
        </a:p>
      </dgm:t>
    </dgm:pt>
    <dgm:pt modelId="{3780A90E-51E6-4DF4-92BB-48C8EC247197}">
      <dgm:prSet phldrT="[Текст]"/>
      <dgm:spPr/>
      <dgm:t>
        <a:bodyPr/>
        <a:lstStyle/>
        <a:p>
          <a:r>
            <a:rPr lang="ru-RU" dirty="0" smtClean="0"/>
            <a:t>Групповая форма работы</a:t>
          </a:r>
          <a:endParaRPr lang="ru-RU" dirty="0"/>
        </a:p>
      </dgm:t>
    </dgm:pt>
    <dgm:pt modelId="{76649B82-5C84-458C-A5D9-9B421A3BB21E}" type="parTrans" cxnId="{A0AE9EF0-BBB6-4F94-995A-18934BDB7D94}">
      <dgm:prSet/>
      <dgm:spPr/>
      <dgm:t>
        <a:bodyPr/>
        <a:lstStyle/>
        <a:p>
          <a:endParaRPr lang="ru-RU"/>
        </a:p>
      </dgm:t>
    </dgm:pt>
    <dgm:pt modelId="{0780B016-5B87-4694-882E-255C77B01D7E}" type="sibTrans" cxnId="{A0AE9EF0-BBB6-4F94-995A-18934BDB7D94}">
      <dgm:prSet/>
      <dgm:spPr/>
      <dgm:t>
        <a:bodyPr/>
        <a:lstStyle/>
        <a:p>
          <a:endParaRPr lang="ru-RU"/>
        </a:p>
      </dgm:t>
    </dgm:pt>
    <dgm:pt modelId="{4B4692FD-528C-4DA1-B37B-88949DF49E28}" type="pres">
      <dgm:prSet presAssocID="{8BC77B91-FFD6-4C32-9D36-23281058F8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C64CBA-D269-4D64-9405-4797BCFA1F09}" type="pres">
      <dgm:prSet presAssocID="{37CCB0AE-5D29-4863-9A49-F509021B2083}" presName="arrow" presStyleLbl="node1" presStyleIdx="0" presStyleCnt="2" custScaleX="113816" custScaleY="103614" custRadScaleRad="116421" custRadScaleInc="11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73B49-A93A-4300-BD7A-99574D7AC28B}" type="pres">
      <dgm:prSet presAssocID="{3780A90E-51E6-4DF4-92BB-48C8EC247197}" presName="arrow" presStyleLbl="node1" presStyleIdx="1" presStyleCnt="2" custScaleX="113816" custScaleY="112138" custRadScaleRad="108757" custRadScaleInc="-12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6F7034-987F-4727-8ABF-E6DF07AD0DBF}" srcId="{8BC77B91-FFD6-4C32-9D36-23281058F8ED}" destId="{37CCB0AE-5D29-4863-9A49-F509021B2083}" srcOrd="0" destOrd="0" parTransId="{4E6B819B-A40F-422B-946A-EF71F8134782}" sibTransId="{8CFCB1E9-2787-4187-A87B-6EEB2B153DEB}"/>
    <dgm:cxn modelId="{A0AE9EF0-BBB6-4F94-995A-18934BDB7D94}" srcId="{8BC77B91-FFD6-4C32-9D36-23281058F8ED}" destId="{3780A90E-51E6-4DF4-92BB-48C8EC247197}" srcOrd="1" destOrd="0" parTransId="{76649B82-5C84-458C-A5D9-9B421A3BB21E}" sibTransId="{0780B016-5B87-4694-882E-255C77B01D7E}"/>
    <dgm:cxn modelId="{A60363FC-C8DD-4891-9D31-B6C93AE9E085}" type="presOf" srcId="{3780A90E-51E6-4DF4-92BB-48C8EC247197}" destId="{79F73B49-A93A-4300-BD7A-99574D7AC28B}" srcOrd="0" destOrd="0" presId="urn:microsoft.com/office/officeart/2005/8/layout/arrow5"/>
    <dgm:cxn modelId="{0E441BF1-5A21-49C5-B1B6-5085F119E330}" type="presOf" srcId="{8BC77B91-FFD6-4C32-9D36-23281058F8ED}" destId="{4B4692FD-528C-4DA1-B37B-88949DF49E28}" srcOrd="0" destOrd="0" presId="urn:microsoft.com/office/officeart/2005/8/layout/arrow5"/>
    <dgm:cxn modelId="{9FF28BAC-0E41-447B-A8B9-08F04D111187}" type="presOf" srcId="{37CCB0AE-5D29-4863-9A49-F509021B2083}" destId="{83C64CBA-D269-4D64-9405-4797BCFA1F09}" srcOrd="0" destOrd="0" presId="urn:microsoft.com/office/officeart/2005/8/layout/arrow5"/>
    <dgm:cxn modelId="{B249AD1A-EABF-4ECE-AABF-B3ABC03BB978}" type="presParOf" srcId="{4B4692FD-528C-4DA1-B37B-88949DF49E28}" destId="{83C64CBA-D269-4D64-9405-4797BCFA1F09}" srcOrd="0" destOrd="0" presId="urn:microsoft.com/office/officeart/2005/8/layout/arrow5"/>
    <dgm:cxn modelId="{6B680440-D7C2-4C9E-9177-3E8079EF86FF}" type="presParOf" srcId="{4B4692FD-528C-4DA1-B37B-88949DF49E28}" destId="{79F73B49-A93A-4300-BD7A-99574D7AC28B}" srcOrd="1" destOrd="0" presId="urn:microsoft.com/office/officeart/2005/8/layout/arrow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89C120-EAC7-4D58-A566-D16BD182ED45}" type="doc">
      <dgm:prSet loTypeId="urn:microsoft.com/office/officeart/2008/layout/HorizontalMultiLevelHierarchy" loCatId="hierarchy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1E93473-93F2-40F4-A91F-B50AF9CF61CB}">
      <dgm:prSet phldrT="[Текст]"/>
      <dgm:spPr/>
      <dgm:t>
        <a:bodyPr/>
        <a:lstStyle/>
        <a:p>
          <a:r>
            <a:rPr lang="ru-RU" dirty="0" smtClean="0"/>
            <a:t>Главные признаки групповой работы</a:t>
          </a:r>
          <a:endParaRPr lang="ru-RU" dirty="0"/>
        </a:p>
      </dgm:t>
    </dgm:pt>
    <dgm:pt modelId="{5A76D953-DB73-4A55-ACAC-3F8C1CF2A246}" type="parTrans" cxnId="{D2374E6C-8B7D-41D9-A544-A4B6C60A0CB4}">
      <dgm:prSet/>
      <dgm:spPr/>
      <dgm:t>
        <a:bodyPr/>
        <a:lstStyle/>
        <a:p>
          <a:endParaRPr lang="ru-RU"/>
        </a:p>
      </dgm:t>
    </dgm:pt>
    <dgm:pt modelId="{543D07AC-7BE1-4CE9-B1BA-82F35751BA69}" type="sibTrans" cxnId="{D2374E6C-8B7D-41D9-A544-A4B6C60A0CB4}">
      <dgm:prSet/>
      <dgm:spPr/>
      <dgm:t>
        <a:bodyPr/>
        <a:lstStyle/>
        <a:p>
          <a:endParaRPr lang="ru-RU"/>
        </a:p>
      </dgm:t>
    </dgm:pt>
    <dgm:pt modelId="{1B8A1C1C-11FE-477B-B9D1-65A9FFC0470B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класс на  уроке </a:t>
          </a:r>
          <a:r>
            <a:rPr lang="ru-RU" b="1" dirty="0" smtClean="0"/>
            <a:t>делится на группы </a:t>
          </a:r>
          <a:r>
            <a:rPr lang="ru-RU" dirty="0" smtClean="0"/>
            <a:t>для решения конкретных учебных задач</a:t>
          </a:r>
          <a:endParaRPr lang="ru-RU" dirty="0"/>
        </a:p>
      </dgm:t>
    </dgm:pt>
    <dgm:pt modelId="{38770EBF-3B76-4234-B2FE-600CDF167637}" type="parTrans" cxnId="{1731E513-6116-44BB-9E89-216D90AEF411}">
      <dgm:prSet/>
      <dgm:spPr/>
      <dgm:t>
        <a:bodyPr/>
        <a:lstStyle/>
        <a:p>
          <a:endParaRPr lang="ru-RU"/>
        </a:p>
      </dgm:t>
    </dgm:pt>
    <dgm:pt modelId="{6C36CE8D-F19D-4EB6-91E0-B8809746DC9D}" type="sibTrans" cxnId="{1731E513-6116-44BB-9E89-216D90AEF411}">
      <dgm:prSet/>
      <dgm:spPr/>
      <dgm:t>
        <a:bodyPr/>
        <a:lstStyle/>
        <a:p>
          <a:endParaRPr lang="ru-RU"/>
        </a:p>
      </dgm:t>
    </dgm:pt>
    <dgm:pt modelId="{6D1AA5ED-BE9D-43F5-9AAD-2B6A2790DC51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состав группы </a:t>
          </a:r>
          <a:r>
            <a:rPr lang="ru-RU" b="1" dirty="0" smtClean="0"/>
            <a:t>непостоянный,  </a:t>
          </a:r>
          <a:r>
            <a:rPr lang="ru-RU" dirty="0" smtClean="0"/>
            <a:t>он подбирается с учетом того, чтобы с максимальной эффективностью для коллектива могли реализоваться учебные возможности</a:t>
          </a:r>
          <a:endParaRPr lang="ru-RU" dirty="0"/>
        </a:p>
      </dgm:t>
    </dgm:pt>
    <dgm:pt modelId="{2F0CF6CA-2410-47A7-8BB9-B5F600DA38A4}" type="parTrans" cxnId="{DA476DF8-8FD3-425F-9488-CF7A564DC012}">
      <dgm:prSet/>
      <dgm:spPr/>
      <dgm:t>
        <a:bodyPr/>
        <a:lstStyle/>
        <a:p>
          <a:endParaRPr lang="ru-RU"/>
        </a:p>
      </dgm:t>
    </dgm:pt>
    <dgm:pt modelId="{BEABA80D-5BF3-4354-A174-8913972974CD}" type="sibTrans" cxnId="{DA476DF8-8FD3-425F-9488-CF7A564DC012}">
      <dgm:prSet/>
      <dgm:spPr/>
      <dgm:t>
        <a:bodyPr/>
        <a:lstStyle/>
        <a:p>
          <a:endParaRPr lang="ru-RU"/>
        </a:p>
      </dgm:t>
    </dgm:pt>
    <dgm:pt modelId="{5A950091-0C06-46FA-9756-92E0FD88C4D8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каждая группа получает </a:t>
          </a:r>
          <a:r>
            <a:rPr lang="ru-RU" b="1" dirty="0" smtClean="0"/>
            <a:t>определенное задание </a:t>
          </a:r>
          <a:r>
            <a:rPr lang="ru-RU" dirty="0" smtClean="0"/>
            <a:t>(либо одинаковое, либо дифференцированное) и выполняет его сообща под непосредственным руководством лидера группы или учителя</a:t>
          </a:r>
          <a:endParaRPr lang="ru-RU" dirty="0"/>
        </a:p>
      </dgm:t>
    </dgm:pt>
    <dgm:pt modelId="{18D809EA-9AB1-4A0D-BB36-A09A571E29AF}" type="parTrans" cxnId="{F438D833-EBC9-4885-ACF9-7119B1AEDB52}">
      <dgm:prSet/>
      <dgm:spPr/>
      <dgm:t>
        <a:bodyPr/>
        <a:lstStyle/>
        <a:p>
          <a:endParaRPr lang="ru-RU"/>
        </a:p>
      </dgm:t>
    </dgm:pt>
    <dgm:pt modelId="{E9F0B98C-1511-4034-8A00-25569B54EB5A}" type="sibTrans" cxnId="{F438D833-EBC9-4885-ACF9-7119B1AEDB52}">
      <dgm:prSet/>
      <dgm:spPr/>
      <dgm:t>
        <a:bodyPr/>
        <a:lstStyle/>
        <a:p>
          <a:endParaRPr lang="ru-RU"/>
        </a:p>
      </dgm:t>
    </dgm:pt>
    <dgm:pt modelId="{21FD1036-648A-4F73-98F4-E5CEA84DDA65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задания в группе выполняются таким способом, который позволяет </a:t>
          </a:r>
          <a:r>
            <a:rPr lang="ru-RU" b="1" dirty="0" smtClean="0"/>
            <a:t>учитывать и оценивать индивидуальный вклад </a:t>
          </a:r>
          <a:r>
            <a:rPr lang="ru-RU" dirty="0" smtClean="0"/>
            <a:t>каждого члена группы</a:t>
          </a:r>
          <a:endParaRPr lang="ru-RU" dirty="0"/>
        </a:p>
      </dgm:t>
    </dgm:pt>
    <dgm:pt modelId="{950F3922-DB34-4C84-9564-08E33A88C809}" type="parTrans" cxnId="{45BBF2A0-2833-4977-A550-D8A7ADCAA3A5}">
      <dgm:prSet/>
      <dgm:spPr/>
      <dgm:t>
        <a:bodyPr/>
        <a:lstStyle/>
        <a:p>
          <a:endParaRPr lang="ru-RU"/>
        </a:p>
      </dgm:t>
    </dgm:pt>
    <dgm:pt modelId="{6132015E-3A90-42BF-8EAB-78ACF3EF7190}" type="sibTrans" cxnId="{45BBF2A0-2833-4977-A550-D8A7ADCAA3A5}">
      <dgm:prSet/>
      <dgm:spPr/>
      <dgm:t>
        <a:bodyPr/>
        <a:lstStyle/>
        <a:p>
          <a:endParaRPr lang="ru-RU"/>
        </a:p>
      </dgm:t>
    </dgm:pt>
    <dgm:pt modelId="{77BDE409-BFF0-4C9D-AAD7-4A9984AB499A}" type="pres">
      <dgm:prSet presAssocID="{1189C120-EAC7-4D58-A566-D16BD182ED4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20F646-A15A-4BC2-A62F-C59A60FD1902}" type="pres">
      <dgm:prSet presAssocID="{B1E93473-93F2-40F4-A91F-B50AF9CF61CB}" presName="root1" presStyleCnt="0"/>
      <dgm:spPr/>
      <dgm:t>
        <a:bodyPr/>
        <a:lstStyle/>
        <a:p>
          <a:endParaRPr lang="ru-RU"/>
        </a:p>
      </dgm:t>
    </dgm:pt>
    <dgm:pt modelId="{2E6D6699-C765-40BD-8CB1-E69F4BF6E3A2}" type="pres">
      <dgm:prSet presAssocID="{B1E93473-93F2-40F4-A91F-B50AF9CF61C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2ADEE2-0217-4704-8830-70DA7F4E0ECC}" type="pres">
      <dgm:prSet presAssocID="{B1E93473-93F2-40F4-A91F-B50AF9CF61CB}" presName="level2hierChild" presStyleCnt="0"/>
      <dgm:spPr/>
      <dgm:t>
        <a:bodyPr/>
        <a:lstStyle/>
        <a:p>
          <a:endParaRPr lang="ru-RU"/>
        </a:p>
      </dgm:t>
    </dgm:pt>
    <dgm:pt modelId="{5C8328F1-8A4E-4688-8A9D-88F512D4DF92}" type="pres">
      <dgm:prSet presAssocID="{38770EBF-3B76-4234-B2FE-600CDF167637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6AEB6C68-374E-4D99-B8AD-9D6B9A49E147}" type="pres">
      <dgm:prSet presAssocID="{38770EBF-3B76-4234-B2FE-600CDF167637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5AB3002-55AF-4067-AAB1-0D9EDD8A2D1D}" type="pres">
      <dgm:prSet presAssocID="{1B8A1C1C-11FE-477B-B9D1-65A9FFC0470B}" presName="root2" presStyleCnt="0"/>
      <dgm:spPr/>
      <dgm:t>
        <a:bodyPr/>
        <a:lstStyle/>
        <a:p>
          <a:endParaRPr lang="ru-RU"/>
        </a:p>
      </dgm:t>
    </dgm:pt>
    <dgm:pt modelId="{E7D21D7D-2689-4689-B4DA-323A8BD56AA0}" type="pres">
      <dgm:prSet presAssocID="{1B8A1C1C-11FE-477B-B9D1-65A9FFC0470B}" presName="LevelTwoTextNode" presStyleLbl="node2" presStyleIdx="0" presStyleCnt="4" custScaleX="1210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3476B4-EC4B-4B6E-8A30-2E2F0595CA87}" type="pres">
      <dgm:prSet presAssocID="{1B8A1C1C-11FE-477B-B9D1-65A9FFC0470B}" presName="level3hierChild" presStyleCnt="0"/>
      <dgm:spPr/>
      <dgm:t>
        <a:bodyPr/>
        <a:lstStyle/>
        <a:p>
          <a:endParaRPr lang="ru-RU"/>
        </a:p>
      </dgm:t>
    </dgm:pt>
    <dgm:pt modelId="{B20D972C-4887-4BB4-8379-2DD0B288E856}" type="pres">
      <dgm:prSet presAssocID="{18D809EA-9AB1-4A0D-BB36-A09A571E29AF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50B97369-2513-4BF0-9E94-4AEBC66E4393}" type="pres">
      <dgm:prSet presAssocID="{18D809EA-9AB1-4A0D-BB36-A09A571E29A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B9CB89B-E338-47E4-8CC7-300CAD6574DA}" type="pres">
      <dgm:prSet presAssocID="{5A950091-0C06-46FA-9756-92E0FD88C4D8}" presName="root2" presStyleCnt="0"/>
      <dgm:spPr/>
      <dgm:t>
        <a:bodyPr/>
        <a:lstStyle/>
        <a:p>
          <a:endParaRPr lang="ru-RU"/>
        </a:p>
      </dgm:t>
    </dgm:pt>
    <dgm:pt modelId="{19EE787A-764E-481E-961B-64E147DC8E2F}" type="pres">
      <dgm:prSet presAssocID="{5A950091-0C06-46FA-9756-92E0FD88C4D8}" presName="LevelTwoTextNode" presStyleLbl="node2" presStyleIdx="1" presStyleCnt="4" custScaleX="1210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90F5C8-6D80-40F8-AC09-E2E10FDF02C2}" type="pres">
      <dgm:prSet presAssocID="{5A950091-0C06-46FA-9756-92E0FD88C4D8}" presName="level3hierChild" presStyleCnt="0"/>
      <dgm:spPr/>
      <dgm:t>
        <a:bodyPr/>
        <a:lstStyle/>
        <a:p>
          <a:endParaRPr lang="ru-RU"/>
        </a:p>
      </dgm:t>
    </dgm:pt>
    <dgm:pt modelId="{C82DC2CD-95D2-4B01-A46C-16E6DFD8C6D3}" type="pres">
      <dgm:prSet presAssocID="{950F3922-DB34-4C84-9564-08E33A88C809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6A642C33-3DE4-487A-AD7A-E37ED3EFF9F5}" type="pres">
      <dgm:prSet presAssocID="{950F3922-DB34-4C84-9564-08E33A88C80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5BCDDC4-96E5-4592-8918-5DADC19673F7}" type="pres">
      <dgm:prSet presAssocID="{21FD1036-648A-4F73-98F4-E5CEA84DDA65}" presName="root2" presStyleCnt="0"/>
      <dgm:spPr/>
      <dgm:t>
        <a:bodyPr/>
        <a:lstStyle/>
        <a:p>
          <a:endParaRPr lang="ru-RU"/>
        </a:p>
      </dgm:t>
    </dgm:pt>
    <dgm:pt modelId="{854B8A66-C96E-4545-A9F4-ECA0C9C9C3FF}" type="pres">
      <dgm:prSet presAssocID="{21FD1036-648A-4F73-98F4-E5CEA84DDA65}" presName="LevelTwoTextNode" presStyleLbl="node2" presStyleIdx="2" presStyleCnt="4" custScaleX="1212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779B76-A89C-444A-8A0A-BE2EAB8B762B}" type="pres">
      <dgm:prSet presAssocID="{21FD1036-648A-4F73-98F4-E5CEA84DDA65}" presName="level3hierChild" presStyleCnt="0"/>
      <dgm:spPr/>
      <dgm:t>
        <a:bodyPr/>
        <a:lstStyle/>
        <a:p>
          <a:endParaRPr lang="ru-RU"/>
        </a:p>
      </dgm:t>
    </dgm:pt>
    <dgm:pt modelId="{92C4D2DA-B374-4F63-8B84-EE5E6387B205}" type="pres">
      <dgm:prSet presAssocID="{2F0CF6CA-2410-47A7-8BB9-B5F600DA38A4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EF967E94-AFB7-433B-9123-2791EE323192}" type="pres">
      <dgm:prSet presAssocID="{2F0CF6CA-2410-47A7-8BB9-B5F600DA38A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0AB2EDA-23B3-42B2-87FD-90E01520BFBD}" type="pres">
      <dgm:prSet presAssocID="{6D1AA5ED-BE9D-43F5-9AAD-2B6A2790DC51}" presName="root2" presStyleCnt="0"/>
      <dgm:spPr/>
      <dgm:t>
        <a:bodyPr/>
        <a:lstStyle/>
        <a:p>
          <a:endParaRPr lang="ru-RU"/>
        </a:p>
      </dgm:t>
    </dgm:pt>
    <dgm:pt modelId="{58CFA245-4A70-4A96-BFE1-49DD3EED3EBA}" type="pres">
      <dgm:prSet presAssocID="{6D1AA5ED-BE9D-43F5-9AAD-2B6A2790DC51}" presName="LevelTwoTextNode" presStyleLbl="node2" presStyleIdx="3" presStyleCnt="4" custScaleX="1210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5CE6F8-0A4E-4B3A-B6D7-E51F4BB5161F}" type="pres">
      <dgm:prSet presAssocID="{6D1AA5ED-BE9D-43F5-9AAD-2B6A2790DC51}" presName="level3hierChild" presStyleCnt="0"/>
      <dgm:spPr/>
      <dgm:t>
        <a:bodyPr/>
        <a:lstStyle/>
        <a:p>
          <a:endParaRPr lang="ru-RU"/>
        </a:p>
      </dgm:t>
    </dgm:pt>
  </dgm:ptLst>
  <dgm:cxnLst>
    <dgm:cxn modelId="{8765D673-B82B-424A-829B-2BE033325417}" type="presOf" srcId="{2F0CF6CA-2410-47A7-8BB9-B5F600DA38A4}" destId="{92C4D2DA-B374-4F63-8B84-EE5E6387B205}" srcOrd="0" destOrd="0" presId="urn:microsoft.com/office/officeart/2008/layout/HorizontalMultiLevelHierarchy"/>
    <dgm:cxn modelId="{45BBF2A0-2833-4977-A550-D8A7ADCAA3A5}" srcId="{B1E93473-93F2-40F4-A91F-B50AF9CF61CB}" destId="{21FD1036-648A-4F73-98F4-E5CEA84DDA65}" srcOrd="2" destOrd="0" parTransId="{950F3922-DB34-4C84-9564-08E33A88C809}" sibTransId="{6132015E-3A90-42BF-8EAB-78ACF3EF7190}"/>
    <dgm:cxn modelId="{094A516F-EA41-4205-AC62-9D1A19FF47FC}" type="presOf" srcId="{18D809EA-9AB1-4A0D-BB36-A09A571E29AF}" destId="{B20D972C-4887-4BB4-8379-2DD0B288E856}" srcOrd="0" destOrd="0" presId="urn:microsoft.com/office/officeart/2008/layout/HorizontalMultiLevelHierarchy"/>
    <dgm:cxn modelId="{573A8BB9-1FD5-4A30-BB99-CE2C7D1A5165}" type="presOf" srcId="{18D809EA-9AB1-4A0D-BB36-A09A571E29AF}" destId="{50B97369-2513-4BF0-9E94-4AEBC66E4393}" srcOrd="1" destOrd="0" presId="urn:microsoft.com/office/officeart/2008/layout/HorizontalMultiLevelHierarchy"/>
    <dgm:cxn modelId="{1731E513-6116-44BB-9E89-216D90AEF411}" srcId="{B1E93473-93F2-40F4-A91F-B50AF9CF61CB}" destId="{1B8A1C1C-11FE-477B-B9D1-65A9FFC0470B}" srcOrd="0" destOrd="0" parTransId="{38770EBF-3B76-4234-B2FE-600CDF167637}" sibTransId="{6C36CE8D-F19D-4EB6-91E0-B8809746DC9D}"/>
    <dgm:cxn modelId="{7485F6F9-E017-4BB8-883D-7910F7B766A7}" type="presOf" srcId="{1B8A1C1C-11FE-477B-B9D1-65A9FFC0470B}" destId="{E7D21D7D-2689-4689-B4DA-323A8BD56AA0}" srcOrd="0" destOrd="0" presId="urn:microsoft.com/office/officeart/2008/layout/HorizontalMultiLevelHierarchy"/>
    <dgm:cxn modelId="{905F0896-BF85-4144-A60B-D84F89838AA4}" type="presOf" srcId="{5A950091-0C06-46FA-9756-92E0FD88C4D8}" destId="{19EE787A-764E-481E-961B-64E147DC8E2F}" srcOrd="0" destOrd="0" presId="urn:microsoft.com/office/officeart/2008/layout/HorizontalMultiLevelHierarchy"/>
    <dgm:cxn modelId="{A42F6939-9D0F-4B82-A676-39CD3C2310E7}" type="presOf" srcId="{1189C120-EAC7-4D58-A566-D16BD182ED45}" destId="{77BDE409-BFF0-4C9D-AAD7-4A9984AB499A}" srcOrd="0" destOrd="0" presId="urn:microsoft.com/office/officeart/2008/layout/HorizontalMultiLevelHierarchy"/>
    <dgm:cxn modelId="{52AEE7B2-5D73-4A0A-BB9E-F3A59ABBDF93}" type="presOf" srcId="{950F3922-DB34-4C84-9564-08E33A88C809}" destId="{C82DC2CD-95D2-4B01-A46C-16E6DFD8C6D3}" srcOrd="0" destOrd="0" presId="urn:microsoft.com/office/officeart/2008/layout/HorizontalMultiLevelHierarchy"/>
    <dgm:cxn modelId="{944DA8EF-4255-46D9-92DF-0A80600BE730}" type="presOf" srcId="{B1E93473-93F2-40F4-A91F-B50AF9CF61CB}" destId="{2E6D6699-C765-40BD-8CB1-E69F4BF6E3A2}" srcOrd="0" destOrd="0" presId="urn:microsoft.com/office/officeart/2008/layout/HorizontalMultiLevelHierarchy"/>
    <dgm:cxn modelId="{07D5CE15-FE43-4F75-A588-0ECABF0F70DF}" type="presOf" srcId="{950F3922-DB34-4C84-9564-08E33A88C809}" destId="{6A642C33-3DE4-487A-AD7A-E37ED3EFF9F5}" srcOrd="1" destOrd="0" presId="urn:microsoft.com/office/officeart/2008/layout/HorizontalMultiLevelHierarchy"/>
    <dgm:cxn modelId="{6DA2B300-91CC-487C-9D89-5AA44F9B23F7}" type="presOf" srcId="{6D1AA5ED-BE9D-43F5-9AAD-2B6A2790DC51}" destId="{58CFA245-4A70-4A96-BFE1-49DD3EED3EBA}" srcOrd="0" destOrd="0" presId="urn:microsoft.com/office/officeart/2008/layout/HorizontalMultiLevelHierarchy"/>
    <dgm:cxn modelId="{B61223EB-FCB9-4E98-A6B7-C2295F032C1F}" type="presOf" srcId="{2F0CF6CA-2410-47A7-8BB9-B5F600DA38A4}" destId="{EF967E94-AFB7-433B-9123-2791EE323192}" srcOrd="1" destOrd="0" presId="urn:microsoft.com/office/officeart/2008/layout/HorizontalMultiLevelHierarchy"/>
    <dgm:cxn modelId="{88FE0D29-79A0-46FF-946F-94A8E56183EF}" type="presOf" srcId="{21FD1036-648A-4F73-98F4-E5CEA84DDA65}" destId="{854B8A66-C96E-4545-A9F4-ECA0C9C9C3FF}" srcOrd="0" destOrd="0" presId="urn:microsoft.com/office/officeart/2008/layout/HorizontalMultiLevelHierarchy"/>
    <dgm:cxn modelId="{DA476DF8-8FD3-425F-9488-CF7A564DC012}" srcId="{B1E93473-93F2-40F4-A91F-B50AF9CF61CB}" destId="{6D1AA5ED-BE9D-43F5-9AAD-2B6A2790DC51}" srcOrd="3" destOrd="0" parTransId="{2F0CF6CA-2410-47A7-8BB9-B5F600DA38A4}" sibTransId="{BEABA80D-5BF3-4354-A174-8913972974CD}"/>
    <dgm:cxn modelId="{461C056C-94C1-4127-8464-1F546D4311A2}" type="presOf" srcId="{38770EBF-3B76-4234-B2FE-600CDF167637}" destId="{5C8328F1-8A4E-4688-8A9D-88F512D4DF92}" srcOrd="0" destOrd="0" presId="urn:microsoft.com/office/officeart/2008/layout/HorizontalMultiLevelHierarchy"/>
    <dgm:cxn modelId="{D2374E6C-8B7D-41D9-A544-A4B6C60A0CB4}" srcId="{1189C120-EAC7-4D58-A566-D16BD182ED45}" destId="{B1E93473-93F2-40F4-A91F-B50AF9CF61CB}" srcOrd="0" destOrd="0" parTransId="{5A76D953-DB73-4A55-ACAC-3F8C1CF2A246}" sibTransId="{543D07AC-7BE1-4CE9-B1BA-82F35751BA69}"/>
    <dgm:cxn modelId="{FAFBE6A3-E0C5-4DB3-8C43-F7DD12165908}" type="presOf" srcId="{38770EBF-3B76-4234-B2FE-600CDF167637}" destId="{6AEB6C68-374E-4D99-B8AD-9D6B9A49E147}" srcOrd="1" destOrd="0" presId="urn:microsoft.com/office/officeart/2008/layout/HorizontalMultiLevelHierarchy"/>
    <dgm:cxn modelId="{F438D833-EBC9-4885-ACF9-7119B1AEDB52}" srcId="{B1E93473-93F2-40F4-A91F-B50AF9CF61CB}" destId="{5A950091-0C06-46FA-9756-92E0FD88C4D8}" srcOrd="1" destOrd="0" parTransId="{18D809EA-9AB1-4A0D-BB36-A09A571E29AF}" sibTransId="{E9F0B98C-1511-4034-8A00-25569B54EB5A}"/>
    <dgm:cxn modelId="{579AC087-4AB5-4064-96EC-7E7E38AB296A}" type="presParOf" srcId="{77BDE409-BFF0-4C9D-AAD7-4A9984AB499A}" destId="{5F20F646-A15A-4BC2-A62F-C59A60FD1902}" srcOrd="0" destOrd="0" presId="urn:microsoft.com/office/officeart/2008/layout/HorizontalMultiLevelHierarchy"/>
    <dgm:cxn modelId="{FFF0ED5D-7067-4E6F-B94C-87E35CFEF6B9}" type="presParOf" srcId="{5F20F646-A15A-4BC2-A62F-C59A60FD1902}" destId="{2E6D6699-C765-40BD-8CB1-E69F4BF6E3A2}" srcOrd="0" destOrd="0" presId="urn:microsoft.com/office/officeart/2008/layout/HorizontalMultiLevelHierarchy"/>
    <dgm:cxn modelId="{5150E4CB-FFEE-4BA2-8910-24EE92CAA6F8}" type="presParOf" srcId="{5F20F646-A15A-4BC2-A62F-C59A60FD1902}" destId="{832ADEE2-0217-4704-8830-70DA7F4E0ECC}" srcOrd="1" destOrd="0" presId="urn:microsoft.com/office/officeart/2008/layout/HorizontalMultiLevelHierarchy"/>
    <dgm:cxn modelId="{9C4A2627-7AF6-4955-B0F4-22762D435D64}" type="presParOf" srcId="{832ADEE2-0217-4704-8830-70DA7F4E0ECC}" destId="{5C8328F1-8A4E-4688-8A9D-88F512D4DF92}" srcOrd="0" destOrd="0" presId="urn:microsoft.com/office/officeart/2008/layout/HorizontalMultiLevelHierarchy"/>
    <dgm:cxn modelId="{28B2853C-2ED3-4BF7-89E4-8767F1F9C197}" type="presParOf" srcId="{5C8328F1-8A4E-4688-8A9D-88F512D4DF92}" destId="{6AEB6C68-374E-4D99-B8AD-9D6B9A49E147}" srcOrd="0" destOrd="0" presId="urn:microsoft.com/office/officeart/2008/layout/HorizontalMultiLevelHierarchy"/>
    <dgm:cxn modelId="{7F7AF15E-CBA6-49C9-A587-0CF520C2D1F8}" type="presParOf" srcId="{832ADEE2-0217-4704-8830-70DA7F4E0ECC}" destId="{25AB3002-55AF-4067-AAB1-0D9EDD8A2D1D}" srcOrd="1" destOrd="0" presId="urn:microsoft.com/office/officeart/2008/layout/HorizontalMultiLevelHierarchy"/>
    <dgm:cxn modelId="{EB442A90-7FF5-4DA0-AE51-CB14BF1E6F08}" type="presParOf" srcId="{25AB3002-55AF-4067-AAB1-0D9EDD8A2D1D}" destId="{E7D21D7D-2689-4689-B4DA-323A8BD56AA0}" srcOrd="0" destOrd="0" presId="urn:microsoft.com/office/officeart/2008/layout/HorizontalMultiLevelHierarchy"/>
    <dgm:cxn modelId="{C0010F88-C2B0-4E4A-A4E9-7A3DB19CC0A3}" type="presParOf" srcId="{25AB3002-55AF-4067-AAB1-0D9EDD8A2D1D}" destId="{323476B4-EC4B-4B6E-8A30-2E2F0595CA87}" srcOrd="1" destOrd="0" presId="urn:microsoft.com/office/officeart/2008/layout/HorizontalMultiLevelHierarchy"/>
    <dgm:cxn modelId="{9D2AA7A4-979F-4AC9-B49A-8241EAE3657F}" type="presParOf" srcId="{832ADEE2-0217-4704-8830-70DA7F4E0ECC}" destId="{B20D972C-4887-4BB4-8379-2DD0B288E856}" srcOrd="2" destOrd="0" presId="urn:microsoft.com/office/officeart/2008/layout/HorizontalMultiLevelHierarchy"/>
    <dgm:cxn modelId="{1202D362-5E93-4DCA-8168-B73FC958D51A}" type="presParOf" srcId="{B20D972C-4887-4BB4-8379-2DD0B288E856}" destId="{50B97369-2513-4BF0-9E94-4AEBC66E4393}" srcOrd="0" destOrd="0" presId="urn:microsoft.com/office/officeart/2008/layout/HorizontalMultiLevelHierarchy"/>
    <dgm:cxn modelId="{ABB079BC-2013-4613-89FB-4C9B55A2CEBB}" type="presParOf" srcId="{832ADEE2-0217-4704-8830-70DA7F4E0ECC}" destId="{AB9CB89B-E338-47E4-8CC7-300CAD6574DA}" srcOrd="3" destOrd="0" presId="urn:microsoft.com/office/officeart/2008/layout/HorizontalMultiLevelHierarchy"/>
    <dgm:cxn modelId="{EB32C6F6-B518-42DD-8D11-47F8ED2826AE}" type="presParOf" srcId="{AB9CB89B-E338-47E4-8CC7-300CAD6574DA}" destId="{19EE787A-764E-481E-961B-64E147DC8E2F}" srcOrd="0" destOrd="0" presId="urn:microsoft.com/office/officeart/2008/layout/HorizontalMultiLevelHierarchy"/>
    <dgm:cxn modelId="{C8BB831B-4048-4A87-A316-6B18C2811EB6}" type="presParOf" srcId="{AB9CB89B-E338-47E4-8CC7-300CAD6574DA}" destId="{0B90F5C8-6D80-40F8-AC09-E2E10FDF02C2}" srcOrd="1" destOrd="0" presId="urn:microsoft.com/office/officeart/2008/layout/HorizontalMultiLevelHierarchy"/>
    <dgm:cxn modelId="{1324B996-B2EC-41A4-B566-CCBE89702867}" type="presParOf" srcId="{832ADEE2-0217-4704-8830-70DA7F4E0ECC}" destId="{C82DC2CD-95D2-4B01-A46C-16E6DFD8C6D3}" srcOrd="4" destOrd="0" presId="urn:microsoft.com/office/officeart/2008/layout/HorizontalMultiLevelHierarchy"/>
    <dgm:cxn modelId="{6C7F038F-70FF-4CEF-A39C-47CF177F870E}" type="presParOf" srcId="{C82DC2CD-95D2-4B01-A46C-16E6DFD8C6D3}" destId="{6A642C33-3DE4-487A-AD7A-E37ED3EFF9F5}" srcOrd="0" destOrd="0" presId="urn:microsoft.com/office/officeart/2008/layout/HorizontalMultiLevelHierarchy"/>
    <dgm:cxn modelId="{B85F1897-ADCF-4146-9BEC-112C1DCAE345}" type="presParOf" srcId="{832ADEE2-0217-4704-8830-70DA7F4E0ECC}" destId="{35BCDDC4-96E5-4592-8918-5DADC19673F7}" srcOrd="5" destOrd="0" presId="urn:microsoft.com/office/officeart/2008/layout/HorizontalMultiLevelHierarchy"/>
    <dgm:cxn modelId="{970219C6-3F0F-401D-AAEC-1FD7F52EB479}" type="presParOf" srcId="{35BCDDC4-96E5-4592-8918-5DADC19673F7}" destId="{854B8A66-C96E-4545-A9F4-ECA0C9C9C3FF}" srcOrd="0" destOrd="0" presId="urn:microsoft.com/office/officeart/2008/layout/HorizontalMultiLevelHierarchy"/>
    <dgm:cxn modelId="{2AC0EBBD-0AF2-4DA2-BAE2-14643B2BB746}" type="presParOf" srcId="{35BCDDC4-96E5-4592-8918-5DADC19673F7}" destId="{71779B76-A89C-444A-8A0A-BE2EAB8B762B}" srcOrd="1" destOrd="0" presId="urn:microsoft.com/office/officeart/2008/layout/HorizontalMultiLevelHierarchy"/>
    <dgm:cxn modelId="{AB635F96-1527-4A47-B896-D856210A7E32}" type="presParOf" srcId="{832ADEE2-0217-4704-8830-70DA7F4E0ECC}" destId="{92C4D2DA-B374-4F63-8B84-EE5E6387B205}" srcOrd="6" destOrd="0" presId="urn:microsoft.com/office/officeart/2008/layout/HorizontalMultiLevelHierarchy"/>
    <dgm:cxn modelId="{73252E15-0642-43E3-839D-BBD4F1FF3AA8}" type="presParOf" srcId="{92C4D2DA-B374-4F63-8B84-EE5E6387B205}" destId="{EF967E94-AFB7-433B-9123-2791EE323192}" srcOrd="0" destOrd="0" presId="urn:microsoft.com/office/officeart/2008/layout/HorizontalMultiLevelHierarchy"/>
    <dgm:cxn modelId="{E1F88B69-BB90-4B5E-BC8C-AC3900792221}" type="presParOf" srcId="{832ADEE2-0217-4704-8830-70DA7F4E0ECC}" destId="{50AB2EDA-23B3-42B2-87FD-90E01520BFBD}" srcOrd="7" destOrd="0" presId="urn:microsoft.com/office/officeart/2008/layout/HorizontalMultiLevelHierarchy"/>
    <dgm:cxn modelId="{23D6AE54-9CE7-476F-A448-3E2AD173177D}" type="presParOf" srcId="{50AB2EDA-23B3-42B2-87FD-90E01520BFBD}" destId="{58CFA245-4A70-4A96-BFE1-49DD3EED3EBA}" srcOrd="0" destOrd="0" presId="urn:microsoft.com/office/officeart/2008/layout/HorizontalMultiLevelHierarchy"/>
    <dgm:cxn modelId="{76232EB6-774D-45AC-9052-A5DC4065043F}" type="presParOf" srcId="{50AB2EDA-23B3-42B2-87FD-90E01520BFBD}" destId="{C35CE6F8-0A4E-4B3A-B6D7-E51F4BB516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5C6E47-C58E-453A-8D3E-93A7A08AF53A}" type="doc">
      <dgm:prSet loTypeId="urn:microsoft.com/office/officeart/2005/8/layout/matrix1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1C911AD-7D28-4375-B447-8E6BBAB59CF3}">
      <dgm:prSet phldrT="[Текст]"/>
      <dgm:spPr/>
      <dgm:t>
        <a:bodyPr/>
        <a:lstStyle/>
        <a:p>
          <a:r>
            <a:rPr lang="ru-RU" dirty="0" smtClean="0"/>
            <a:t>Групповая работа</a:t>
          </a:r>
          <a:endParaRPr lang="ru-RU" dirty="0"/>
        </a:p>
      </dgm:t>
    </dgm:pt>
    <dgm:pt modelId="{E1278EAB-5D00-4C89-B304-9ACA3DCF9B75}" type="parTrans" cxnId="{2D724DD8-3CD3-4282-8F3A-62CFD349D2C2}">
      <dgm:prSet/>
      <dgm:spPr/>
      <dgm:t>
        <a:bodyPr/>
        <a:lstStyle/>
        <a:p>
          <a:endParaRPr lang="ru-RU"/>
        </a:p>
      </dgm:t>
    </dgm:pt>
    <dgm:pt modelId="{5882D162-5EF5-42E7-8C5C-DDDC63F4DF22}" type="sibTrans" cxnId="{2D724DD8-3CD3-4282-8F3A-62CFD349D2C2}">
      <dgm:prSet/>
      <dgm:spPr/>
      <dgm:t>
        <a:bodyPr/>
        <a:lstStyle/>
        <a:p>
          <a:endParaRPr lang="ru-RU"/>
        </a:p>
      </dgm:t>
    </dgm:pt>
    <dgm:pt modelId="{65C889E5-EF18-4D7B-9671-A8A2955F2D95}">
      <dgm:prSet phldrT="[Текст]"/>
      <dgm:spPr/>
      <dgm:t>
        <a:bodyPr/>
        <a:lstStyle/>
        <a:p>
          <a:r>
            <a:rPr lang="ru-RU" dirty="0" smtClean="0"/>
            <a:t>Проведение лабораторных и практических  работ</a:t>
          </a:r>
          <a:endParaRPr lang="ru-RU" dirty="0"/>
        </a:p>
      </dgm:t>
    </dgm:pt>
    <dgm:pt modelId="{F83832D9-7697-482A-89AE-F701644AF1C4}" type="parTrans" cxnId="{4BDE0783-BFDD-4623-9B74-BE1EAF7181CC}">
      <dgm:prSet/>
      <dgm:spPr/>
      <dgm:t>
        <a:bodyPr/>
        <a:lstStyle/>
        <a:p>
          <a:endParaRPr lang="ru-RU"/>
        </a:p>
      </dgm:t>
    </dgm:pt>
    <dgm:pt modelId="{2E3C47D9-C754-4E45-B011-FD0934A338A3}" type="sibTrans" cxnId="{4BDE0783-BFDD-4623-9B74-BE1EAF7181CC}">
      <dgm:prSet/>
      <dgm:spPr/>
      <dgm:t>
        <a:bodyPr/>
        <a:lstStyle/>
        <a:p>
          <a:endParaRPr lang="ru-RU"/>
        </a:p>
      </dgm:t>
    </dgm:pt>
    <dgm:pt modelId="{6834638D-D836-472F-BF52-C0E2B060A4E3}">
      <dgm:prSet phldrT="[Текст]"/>
      <dgm:spPr/>
      <dgm:t>
        <a:bodyPr/>
        <a:lstStyle/>
        <a:p>
          <a:r>
            <a:rPr lang="ru-RU" dirty="0" smtClean="0"/>
            <a:t>Уроки «проблемных»  практикумов</a:t>
          </a:r>
          <a:endParaRPr lang="ru-RU" dirty="0"/>
        </a:p>
      </dgm:t>
    </dgm:pt>
    <dgm:pt modelId="{31A7D21D-487D-4BBB-AA59-ADE462C252E7}" type="parTrans" cxnId="{2E387AFF-6E2E-4EA1-AA13-243948F53D7B}">
      <dgm:prSet/>
      <dgm:spPr/>
      <dgm:t>
        <a:bodyPr/>
        <a:lstStyle/>
        <a:p>
          <a:endParaRPr lang="ru-RU"/>
        </a:p>
      </dgm:t>
    </dgm:pt>
    <dgm:pt modelId="{7BA1173D-21CD-4AAB-AA4E-15760868A139}" type="sibTrans" cxnId="{2E387AFF-6E2E-4EA1-AA13-243948F53D7B}">
      <dgm:prSet/>
      <dgm:spPr/>
      <dgm:t>
        <a:bodyPr/>
        <a:lstStyle/>
        <a:p>
          <a:endParaRPr lang="ru-RU"/>
        </a:p>
      </dgm:t>
    </dgm:pt>
    <dgm:pt modelId="{5D508335-556A-4723-86A2-68AB20BA44EA}">
      <dgm:prSet phldrT="[Текст]"/>
      <dgm:spPr/>
      <dgm:t>
        <a:bodyPr/>
        <a:lstStyle/>
        <a:p>
          <a:r>
            <a:rPr lang="ru-RU" dirty="0" smtClean="0"/>
            <a:t>Структурированные дискуссии</a:t>
          </a:r>
          <a:endParaRPr lang="ru-RU" dirty="0"/>
        </a:p>
      </dgm:t>
    </dgm:pt>
    <dgm:pt modelId="{F8519E8F-DB92-4CF4-AAFD-5304ED525FAB}" type="parTrans" cxnId="{AA440A9E-EBBE-4E8F-A5AF-14F676092E10}">
      <dgm:prSet/>
      <dgm:spPr/>
      <dgm:t>
        <a:bodyPr/>
        <a:lstStyle/>
        <a:p>
          <a:endParaRPr lang="ru-RU"/>
        </a:p>
      </dgm:t>
    </dgm:pt>
    <dgm:pt modelId="{FC2BD6B4-3B05-47F4-8812-538BE5825EBE}" type="sibTrans" cxnId="{AA440A9E-EBBE-4E8F-A5AF-14F676092E10}">
      <dgm:prSet/>
      <dgm:spPr/>
      <dgm:t>
        <a:bodyPr/>
        <a:lstStyle/>
        <a:p>
          <a:endParaRPr lang="ru-RU"/>
        </a:p>
      </dgm:t>
    </dgm:pt>
    <dgm:pt modelId="{67A20638-03C7-409E-A9E2-718002E38EC9}">
      <dgm:prSet phldrT="[Текст]"/>
      <dgm:spPr/>
      <dgm:t>
        <a:bodyPr/>
        <a:lstStyle/>
        <a:p>
          <a:r>
            <a:rPr lang="ru-RU" dirty="0" smtClean="0"/>
            <a:t>Защита групповых исследовательских проектных работ</a:t>
          </a:r>
          <a:endParaRPr lang="ru-RU" dirty="0"/>
        </a:p>
      </dgm:t>
    </dgm:pt>
    <dgm:pt modelId="{1AB16C06-FFB8-4986-B07D-6EACCB819CE9}" type="parTrans" cxnId="{D1EB3171-52B3-4068-A3C3-0F49C7EDAB0B}">
      <dgm:prSet/>
      <dgm:spPr/>
      <dgm:t>
        <a:bodyPr/>
        <a:lstStyle/>
        <a:p>
          <a:endParaRPr lang="ru-RU"/>
        </a:p>
      </dgm:t>
    </dgm:pt>
    <dgm:pt modelId="{5FBF7784-09C5-4DEC-88B9-B62FED6B15CD}" type="sibTrans" cxnId="{D1EB3171-52B3-4068-A3C3-0F49C7EDAB0B}">
      <dgm:prSet/>
      <dgm:spPr/>
      <dgm:t>
        <a:bodyPr/>
        <a:lstStyle/>
        <a:p>
          <a:endParaRPr lang="ru-RU"/>
        </a:p>
      </dgm:t>
    </dgm:pt>
    <dgm:pt modelId="{FFB1A840-2E2D-40AE-9B67-4E8B2E815472}" type="pres">
      <dgm:prSet presAssocID="{EC5C6E47-C58E-453A-8D3E-93A7A08AF53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DD1A84-8ED7-4F76-8D8B-3FAB017291D5}" type="pres">
      <dgm:prSet presAssocID="{EC5C6E47-C58E-453A-8D3E-93A7A08AF53A}" presName="matrix" presStyleCnt="0"/>
      <dgm:spPr/>
    </dgm:pt>
    <dgm:pt modelId="{ABC552F7-536B-4520-8A22-F7775E64390A}" type="pres">
      <dgm:prSet presAssocID="{EC5C6E47-C58E-453A-8D3E-93A7A08AF53A}" presName="tile1" presStyleLbl="node1" presStyleIdx="0" presStyleCnt="4"/>
      <dgm:spPr/>
      <dgm:t>
        <a:bodyPr/>
        <a:lstStyle/>
        <a:p>
          <a:endParaRPr lang="ru-RU"/>
        </a:p>
      </dgm:t>
    </dgm:pt>
    <dgm:pt modelId="{EF91FCD1-B255-4F88-8CD0-970C50353875}" type="pres">
      <dgm:prSet presAssocID="{EC5C6E47-C58E-453A-8D3E-93A7A08AF53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AF16E-5451-4FEB-A302-D6734EB6F232}" type="pres">
      <dgm:prSet presAssocID="{EC5C6E47-C58E-453A-8D3E-93A7A08AF53A}" presName="tile2" presStyleLbl="node1" presStyleIdx="1" presStyleCnt="4"/>
      <dgm:spPr/>
      <dgm:t>
        <a:bodyPr/>
        <a:lstStyle/>
        <a:p>
          <a:endParaRPr lang="ru-RU"/>
        </a:p>
      </dgm:t>
    </dgm:pt>
    <dgm:pt modelId="{3A2261C3-5854-4E5A-9533-E6BA0873EB7A}" type="pres">
      <dgm:prSet presAssocID="{EC5C6E47-C58E-453A-8D3E-93A7A08AF53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9A795-FB67-40FD-83C3-FF730CACA21D}" type="pres">
      <dgm:prSet presAssocID="{EC5C6E47-C58E-453A-8D3E-93A7A08AF53A}" presName="tile3" presStyleLbl="node1" presStyleIdx="2" presStyleCnt="4"/>
      <dgm:spPr/>
      <dgm:t>
        <a:bodyPr/>
        <a:lstStyle/>
        <a:p>
          <a:endParaRPr lang="ru-RU"/>
        </a:p>
      </dgm:t>
    </dgm:pt>
    <dgm:pt modelId="{98FFA378-F718-4C12-A646-17A194BBE230}" type="pres">
      <dgm:prSet presAssocID="{EC5C6E47-C58E-453A-8D3E-93A7A08AF53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18E13-BF95-46D4-B3E1-56FE7CC56070}" type="pres">
      <dgm:prSet presAssocID="{EC5C6E47-C58E-453A-8D3E-93A7A08AF53A}" presName="tile4" presStyleLbl="node1" presStyleIdx="3" presStyleCnt="4"/>
      <dgm:spPr/>
      <dgm:t>
        <a:bodyPr/>
        <a:lstStyle/>
        <a:p>
          <a:endParaRPr lang="ru-RU"/>
        </a:p>
      </dgm:t>
    </dgm:pt>
    <dgm:pt modelId="{2848CFF4-58F1-4F09-9DAA-80DDB0099751}" type="pres">
      <dgm:prSet presAssocID="{EC5C6E47-C58E-453A-8D3E-93A7A08AF53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D4BF7-9A2A-4ABC-B2AA-1C55E73D2F1E}" type="pres">
      <dgm:prSet presAssocID="{EC5C6E47-C58E-453A-8D3E-93A7A08AF53A}" presName="centerTile" presStyleLbl="fgShp" presStyleIdx="0" presStyleCnt="1" custScaleX="174041" custScaleY="10574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FAF3E-0CC0-47B9-A151-C9E1720A9096}" type="presOf" srcId="{67A20638-03C7-409E-A9E2-718002E38EC9}" destId="{2848CFF4-58F1-4F09-9DAA-80DDB0099751}" srcOrd="1" destOrd="0" presId="urn:microsoft.com/office/officeart/2005/8/layout/matrix1"/>
    <dgm:cxn modelId="{67D0E3C0-6AE3-462B-8415-17C9813EA2AA}" type="presOf" srcId="{6834638D-D836-472F-BF52-C0E2B060A4E3}" destId="{3A2261C3-5854-4E5A-9533-E6BA0873EB7A}" srcOrd="1" destOrd="0" presId="urn:microsoft.com/office/officeart/2005/8/layout/matrix1"/>
    <dgm:cxn modelId="{89A03A93-553F-4248-B49C-463A1F85CF6D}" type="presOf" srcId="{65C889E5-EF18-4D7B-9671-A8A2955F2D95}" destId="{ABC552F7-536B-4520-8A22-F7775E64390A}" srcOrd="0" destOrd="0" presId="urn:microsoft.com/office/officeart/2005/8/layout/matrix1"/>
    <dgm:cxn modelId="{D592ED66-20A3-4A77-AF32-BEAD2BEFA2EC}" type="presOf" srcId="{5D508335-556A-4723-86A2-68AB20BA44EA}" destId="{2469A795-FB67-40FD-83C3-FF730CACA21D}" srcOrd="0" destOrd="0" presId="urn:microsoft.com/office/officeart/2005/8/layout/matrix1"/>
    <dgm:cxn modelId="{D1EB3171-52B3-4068-A3C3-0F49C7EDAB0B}" srcId="{51C911AD-7D28-4375-B447-8E6BBAB59CF3}" destId="{67A20638-03C7-409E-A9E2-718002E38EC9}" srcOrd="3" destOrd="0" parTransId="{1AB16C06-FFB8-4986-B07D-6EACCB819CE9}" sibTransId="{5FBF7784-09C5-4DEC-88B9-B62FED6B15CD}"/>
    <dgm:cxn modelId="{06680B62-7227-49EF-89CE-8D51DA598717}" type="presOf" srcId="{65C889E5-EF18-4D7B-9671-A8A2955F2D95}" destId="{EF91FCD1-B255-4F88-8CD0-970C50353875}" srcOrd="1" destOrd="0" presId="urn:microsoft.com/office/officeart/2005/8/layout/matrix1"/>
    <dgm:cxn modelId="{D6D3650B-C37D-4A8B-9C94-8E44AE2BB853}" type="presOf" srcId="{51C911AD-7D28-4375-B447-8E6BBAB59CF3}" destId="{29ED4BF7-9A2A-4ABC-B2AA-1C55E73D2F1E}" srcOrd="0" destOrd="0" presId="urn:microsoft.com/office/officeart/2005/8/layout/matrix1"/>
    <dgm:cxn modelId="{4BDE0783-BFDD-4623-9B74-BE1EAF7181CC}" srcId="{51C911AD-7D28-4375-B447-8E6BBAB59CF3}" destId="{65C889E5-EF18-4D7B-9671-A8A2955F2D95}" srcOrd="0" destOrd="0" parTransId="{F83832D9-7697-482A-89AE-F701644AF1C4}" sibTransId="{2E3C47D9-C754-4E45-B011-FD0934A338A3}"/>
    <dgm:cxn modelId="{BBE7A0B5-215A-49BE-837E-724F661AA733}" type="presOf" srcId="{5D508335-556A-4723-86A2-68AB20BA44EA}" destId="{98FFA378-F718-4C12-A646-17A194BBE230}" srcOrd="1" destOrd="0" presId="urn:microsoft.com/office/officeart/2005/8/layout/matrix1"/>
    <dgm:cxn modelId="{2D724DD8-3CD3-4282-8F3A-62CFD349D2C2}" srcId="{EC5C6E47-C58E-453A-8D3E-93A7A08AF53A}" destId="{51C911AD-7D28-4375-B447-8E6BBAB59CF3}" srcOrd="0" destOrd="0" parTransId="{E1278EAB-5D00-4C89-B304-9ACA3DCF9B75}" sibTransId="{5882D162-5EF5-42E7-8C5C-DDDC63F4DF22}"/>
    <dgm:cxn modelId="{B95B398E-4AB3-45B0-A329-5A3E77FD3FC2}" type="presOf" srcId="{6834638D-D836-472F-BF52-C0E2B060A4E3}" destId="{962AF16E-5451-4FEB-A302-D6734EB6F232}" srcOrd="0" destOrd="0" presId="urn:microsoft.com/office/officeart/2005/8/layout/matrix1"/>
    <dgm:cxn modelId="{AA440A9E-EBBE-4E8F-A5AF-14F676092E10}" srcId="{51C911AD-7D28-4375-B447-8E6BBAB59CF3}" destId="{5D508335-556A-4723-86A2-68AB20BA44EA}" srcOrd="2" destOrd="0" parTransId="{F8519E8F-DB92-4CF4-AAFD-5304ED525FAB}" sibTransId="{FC2BD6B4-3B05-47F4-8812-538BE5825EBE}"/>
    <dgm:cxn modelId="{2E387AFF-6E2E-4EA1-AA13-243948F53D7B}" srcId="{51C911AD-7D28-4375-B447-8E6BBAB59CF3}" destId="{6834638D-D836-472F-BF52-C0E2B060A4E3}" srcOrd="1" destOrd="0" parTransId="{31A7D21D-487D-4BBB-AA59-ADE462C252E7}" sibTransId="{7BA1173D-21CD-4AAB-AA4E-15760868A139}"/>
    <dgm:cxn modelId="{8A1BE2F1-D481-452D-B0C7-DE9526C81B69}" type="presOf" srcId="{67A20638-03C7-409E-A9E2-718002E38EC9}" destId="{B5A18E13-BF95-46D4-B3E1-56FE7CC56070}" srcOrd="0" destOrd="0" presId="urn:microsoft.com/office/officeart/2005/8/layout/matrix1"/>
    <dgm:cxn modelId="{79C99C58-03C8-490A-B1A3-1B78A2DE8ECE}" type="presOf" srcId="{EC5C6E47-C58E-453A-8D3E-93A7A08AF53A}" destId="{FFB1A840-2E2D-40AE-9B67-4E8B2E815472}" srcOrd="0" destOrd="0" presId="urn:microsoft.com/office/officeart/2005/8/layout/matrix1"/>
    <dgm:cxn modelId="{AAC6DCFC-2E60-4689-9D7D-6C7DCE183091}" type="presParOf" srcId="{FFB1A840-2E2D-40AE-9B67-4E8B2E815472}" destId="{51DD1A84-8ED7-4F76-8D8B-3FAB017291D5}" srcOrd="0" destOrd="0" presId="urn:microsoft.com/office/officeart/2005/8/layout/matrix1"/>
    <dgm:cxn modelId="{A7ED25E3-1D35-4773-AE37-C08C69CC42D1}" type="presParOf" srcId="{51DD1A84-8ED7-4F76-8D8B-3FAB017291D5}" destId="{ABC552F7-536B-4520-8A22-F7775E64390A}" srcOrd="0" destOrd="0" presId="urn:microsoft.com/office/officeart/2005/8/layout/matrix1"/>
    <dgm:cxn modelId="{19D65FD3-97FD-44A1-9ADA-3A3CDF6D909A}" type="presParOf" srcId="{51DD1A84-8ED7-4F76-8D8B-3FAB017291D5}" destId="{EF91FCD1-B255-4F88-8CD0-970C50353875}" srcOrd="1" destOrd="0" presId="urn:microsoft.com/office/officeart/2005/8/layout/matrix1"/>
    <dgm:cxn modelId="{81E6D804-7559-4221-9B8E-C56BDEE70ED5}" type="presParOf" srcId="{51DD1A84-8ED7-4F76-8D8B-3FAB017291D5}" destId="{962AF16E-5451-4FEB-A302-D6734EB6F232}" srcOrd="2" destOrd="0" presId="urn:microsoft.com/office/officeart/2005/8/layout/matrix1"/>
    <dgm:cxn modelId="{2E772FF7-8C63-4B51-A4F7-1493B9C62B40}" type="presParOf" srcId="{51DD1A84-8ED7-4F76-8D8B-3FAB017291D5}" destId="{3A2261C3-5854-4E5A-9533-E6BA0873EB7A}" srcOrd="3" destOrd="0" presId="urn:microsoft.com/office/officeart/2005/8/layout/matrix1"/>
    <dgm:cxn modelId="{50BBC794-1FA2-4EDF-9C76-340DCAE828A7}" type="presParOf" srcId="{51DD1A84-8ED7-4F76-8D8B-3FAB017291D5}" destId="{2469A795-FB67-40FD-83C3-FF730CACA21D}" srcOrd="4" destOrd="0" presId="urn:microsoft.com/office/officeart/2005/8/layout/matrix1"/>
    <dgm:cxn modelId="{7A335936-A879-4362-8512-1DB185C2661E}" type="presParOf" srcId="{51DD1A84-8ED7-4F76-8D8B-3FAB017291D5}" destId="{98FFA378-F718-4C12-A646-17A194BBE230}" srcOrd="5" destOrd="0" presId="urn:microsoft.com/office/officeart/2005/8/layout/matrix1"/>
    <dgm:cxn modelId="{C20EF7EC-6CE5-47B2-AA20-8ABBBB674924}" type="presParOf" srcId="{51DD1A84-8ED7-4F76-8D8B-3FAB017291D5}" destId="{B5A18E13-BF95-46D4-B3E1-56FE7CC56070}" srcOrd="6" destOrd="0" presId="urn:microsoft.com/office/officeart/2005/8/layout/matrix1"/>
    <dgm:cxn modelId="{F463DCC4-1921-42A8-B448-1E2566E002F3}" type="presParOf" srcId="{51DD1A84-8ED7-4F76-8D8B-3FAB017291D5}" destId="{2848CFF4-58F1-4F09-9DAA-80DDB0099751}" srcOrd="7" destOrd="0" presId="urn:microsoft.com/office/officeart/2005/8/layout/matrix1"/>
    <dgm:cxn modelId="{1DA5826E-591B-4D71-80F0-3F562190289E}" type="presParOf" srcId="{FFB1A840-2E2D-40AE-9B67-4E8B2E815472}" destId="{29ED4BF7-9A2A-4ABC-B2AA-1C55E73D2F1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3F94CF-5FF0-4747-BC26-594CC5D659FE}" type="doc">
      <dgm:prSet loTypeId="urn:microsoft.com/office/officeart/2005/8/layout/cycle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DAAEE93-5AE8-4D5E-B708-B812DF057499}">
      <dgm:prSet phldrT="[Текст]"/>
      <dgm:spPr/>
      <dgm:t>
        <a:bodyPr/>
        <a:lstStyle/>
        <a:p>
          <a:r>
            <a:rPr lang="ru-RU" dirty="0" smtClean="0"/>
            <a:t>Предварительная подготовка учащихся к выполнению группового задания, постановка учебных задач, краткий инструктаж учителя</a:t>
          </a:r>
          <a:endParaRPr lang="ru-RU" dirty="0"/>
        </a:p>
      </dgm:t>
    </dgm:pt>
    <dgm:pt modelId="{A7A6DB07-DB72-4DE3-BC27-3BAD62EC253D}" type="parTrans" cxnId="{4811F485-1A84-4F46-8BC0-4078DFC9A2C1}">
      <dgm:prSet/>
      <dgm:spPr/>
      <dgm:t>
        <a:bodyPr/>
        <a:lstStyle/>
        <a:p>
          <a:endParaRPr lang="ru-RU"/>
        </a:p>
      </dgm:t>
    </dgm:pt>
    <dgm:pt modelId="{C7449B97-573C-4A72-87C2-7948C7AF0B5C}" type="sibTrans" cxnId="{4811F485-1A84-4F46-8BC0-4078DFC9A2C1}">
      <dgm:prSet/>
      <dgm:spPr/>
      <dgm:t>
        <a:bodyPr/>
        <a:lstStyle/>
        <a:p>
          <a:endParaRPr lang="ru-RU"/>
        </a:p>
      </dgm:t>
    </dgm:pt>
    <dgm:pt modelId="{B32C63F3-9AAF-4CBC-82C5-7690A8992ED6}">
      <dgm:prSet phldrT="[Текст]" custT="1"/>
      <dgm:spPr/>
      <dgm:t>
        <a:bodyPr/>
        <a:lstStyle/>
        <a:p>
          <a:r>
            <a:rPr lang="ru-RU" sz="2000" dirty="0" smtClean="0"/>
            <a:t>Наблюдение учителя и корректировка работы группы и отдельных учащихся</a:t>
          </a:r>
          <a:endParaRPr lang="ru-RU" sz="2000" dirty="0"/>
        </a:p>
      </dgm:t>
    </dgm:pt>
    <dgm:pt modelId="{476E9316-369E-4FE5-B886-4D1053DC6D24}" type="parTrans" cxnId="{E826B068-EC63-44EC-8BD6-B3F051D7740E}">
      <dgm:prSet/>
      <dgm:spPr/>
      <dgm:t>
        <a:bodyPr/>
        <a:lstStyle/>
        <a:p>
          <a:endParaRPr lang="ru-RU"/>
        </a:p>
      </dgm:t>
    </dgm:pt>
    <dgm:pt modelId="{A9D2CDF2-8C8E-48B5-96BE-FB7A935F8632}" type="sibTrans" cxnId="{E826B068-EC63-44EC-8BD6-B3F051D7740E}">
      <dgm:prSet/>
      <dgm:spPr/>
      <dgm:t>
        <a:bodyPr/>
        <a:lstStyle/>
        <a:p>
          <a:endParaRPr lang="ru-RU"/>
        </a:p>
      </dgm:t>
    </dgm:pt>
    <dgm:pt modelId="{2A8FD705-3B8B-49C9-908F-7E76A82A5742}">
      <dgm:prSet phldrT="[Текст]"/>
      <dgm:spPr/>
      <dgm:t>
        <a:bodyPr/>
        <a:lstStyle/>
        <a:p>
          <a:r>
            <a:rPr lang="ru-RU" dirty="0" smtClean="0"/>
            <a:t>Сообщение учащихся по вызову учителя о полученных результатах, общая дискуссия в классе под руководством учителя, дополнение и исправление, дополнительная информация учителя и формулировка окончательных выводов</a:t>
          </a:r>
          <a:endParaRPr lang="ru-RU" dirty="0"/>
        </a:p>
      </dgm:t>
    </dgm:pt>
    <dgm:pt modelId="{D16DE28F-4507-4EDD-81A9-5D3A5C4964CA}" type="parTrans" cxnId="{81598901-8701-45BF-ACCB-2089CAE02E62}">
      <dgm:prSet/>
      <dgm:spPr/>
      <dgm:t>
        <a:bodyPr/>
        <a:lstStyle/>
        <a:p>
          <a:endParaRPr lang="ru-RU"/>
        </a:p>
      </dgm:t>
    </dgm:pt>
    <dgm:pt modelId="{07D85BAF-EA9A-4578-A5F1-E520C00E05E2}" type="sibTrans" cxnId="{81598901-8701-45BF-ACCB-2089CAE02E62}">
      <dgm:prSet/>
      <dgm:spPr/>
      <dgm:t>
        <a:bodyPr/>
        <a:lstStyle/>
        <a:p>
          <a:endParaRPr lang="ru-RU"/>
        </a:p>
      </dgm:t>
    </dgm:pt>
    <dgm:pt modelId="{EB87F84F-FD6C-435D-AF69-AB0E0F5DFB24}">
      <dgm:prSet custT="1"/>
      <dgm:spPr/>
      <dgm:t>
        <a:bodyPr/>
        <a:lstStyle/>
        <a:p>
          <a:r>
            <a:rPr lang="ru-RU" sz="1600" dirty="0" smtClean="0"/>
            <a:t>Обсуждение и составление плана выполнения учебного задания в группе, определение способов его решения (ориентировочная деятельность), распределение обязанностей</a:t>
          </a:r>
          <a:endParaRPr lang="ru-RU" sz="1600" dirty="0"/>
        </a:p>
      </dgm:t>
    </dgm:pt>
    <dgm:pt modelId="{A90C57F5-EE3B-44B8-9DAF-CC8BB715908E}" type="parTrans" cxnId="{2FC08987-97C0-4369-B292-8908E40410C3}">
      <dgm:prSet/>
      <dgm:spPr/>
      <dgm:t>
        <a:bodyPr/>
        <a:lstStyle/>
        <a:p>
          <a:endParaRPr lang="ru-RU"/>
        </a:p>
      </dgm:t>
    </dgm:pt>
    <dgm:pt modelId="{37759E6F-BA0C-40F6-93A1-E0FDA80E1B9B}" type="sibTrans" cxnId="{2FC08987-97C0-4369-B292-8908E40410C3}">
      <dgm:prSet/>
      <dgm:spPr/>
      <dgm:t>
        <a:bodyPr/>
        <a:lstStyle/>
        <a:p>
          <a:endParaRPr lang="ru-RU"/>
        </a:p>
      </dgm:t>
    </dgm:pt>
    <dgm:pt modelId="{5BF81718-2488-4D9D-8621-052ECEDB2912}">
      <dgm:prSet custT="1"/>
      <dgm:spPr/>
      <dgm:t>
        <a:bodyPr/>
        <a:lstStyle/>
        <a:p>
          <a:r>
            <a:rPr lang="ru-RU" sz="1800" dirty="0" smtClean="0"/>
            <a:t>Работа по выполнению учебного задания</a:t>
          </a:r>
          <a:endParaRPr lang="ru-RU" sz="1800" dirty="0"/>
        </a:p>
      </dgm:t>
    </dgm:pt>
    <dgm:pt modelId="{3DEE640A-D8F9-41C1-BF77-DD81304A7525}" type="parTrans" cxnId="{CF852D46-26BE-483C-8125-7527D5E6165B}">
      <dgm:prSet/>
      <dgm:spPr/>
      <dgm:t>
        <a:bodyPr/>
        <a:lstStyle/>
        <a:p>
          <a:endParaRPr lang="ru-RU"/>
        </a:p>
      </dgm:t>
    </dgm:pt>
    <dgm:pt modelId="{5EC629CE-799D-476E-9472-1FF991FD5D1D}" type="sibTrans" cxnId="{CF852D46-26BE-483C-8125-7527D5E6165B}">
      <dgm:prSet/>
      <dgm:spPr/>
      <dgm:t>
        <a:bodyPr/>
        <a:lstStyle/>
        <a:p>
          <a:endParaRPr lang="ru-RU"/>
        </a:p>
      </dgm:t>
    </dgm:pt>
    <dgm:pt modelId="{1AEEA3BF-F707-4C4F-A7AA-D0E2D3909275}">
      <dgm:prSet custT="1"/>
      <dgm:spPr/>
      <dgm:t>
        <a:bodyPr/>
        <a:lstStyle/>
        <a:p>
          <a:r>
            <a:rPr lang="ru-RU" sz="2000" dirty="0" smtClean="0"/>
            <a:t>Взаимная проверка и контроль за выполнением задания в группе</a:t>
          </a:r>
          <a:endParaRPr lang="ru-RU" sz="2000" dirty="0"/>
        </a:p>
      </dgm:t>
    </dgm:pt>
    <dgm:pt modelId="{52B0D87F-64CB-49BD-94E9-321053EA194C}" type="parTrans" cxnId="{766A0EE8-53D7-4283-9A7D-0B6CE6614402}">
      <dgm:prSet/>
      <dgm:spPr/>
      <dgm:t>
        <a:bodyPr/>
        <a:lstStyle/>
        <a:p>
          <a:endParaRPr lang="ru-RU"/>
        </a:p>
      </dgm:t>
    </dgm:pt>
    <dgm:pt modelId="{B06C3FDA-C567-43AB-BD15-D2F9273CFD29}" type="sibTrans" cxnId="{766A0EE8-53D7-4283-9A7D-0B6CE6614402}">
      <dgm:prSet/>
      <dgm:spPr/>
      <dgm:t>
        <a:bodyPr/>
        <a:lstStyle/>
        <a:p>
          <a:endParaRPr lang="ru-RU"/>
        </a:p>
      </dgm:t>
    </dgm:pt>
    <dgm:pt modelId="{255FF241-069C-4025-BAC5-483EC67488F4}">
      <dgm:prSet custT="1"/>
      <dgm:spPr/>
      <dgm:t>
        <a:bodyPr/>
        <a:lstStyle/>
        <a:p>
          <a:r>
            <a:rPr lang="ru-RU" sz="2000" dirty="0" smtClean="0"/>
            <a:t>Индивидуальная оценка работы групп и класса в целом</a:t>
          </a:r>
          <a:endParaRPr lang="ru-RU" sz="2000" dirty="0"/>
        </a:p>
      </dgm:t>
    </dgm:pt>
    <dgm:pt modelId="{7186ABFA-5DB4-4A2E-AD38-5F4FB5E60329}" type="parTrans" cxnId="{02553FBD-FD35-4512-92ED-5A2FB5D5A451}">
      <dgm:prSet/>
      <dgm:spPr/>
      <dgm:t>
        <a:bodyPr/>
        <a:lstStyle/>
        <a:p>
          <a:endParaRPr lang="ru-RU"/>
        </a:p>
      </dgm:t>
    </dgm:pt>
    <dgm:pt modelId="{7889E41A-CD92-4F8E-A304-ADB671C66B51}" type="sibTrans" cxnId="{02553FBD-FD35-4512-92ED-5A2FB5D5A451}">
      <dgm:prSet/>
      <dgm:spPr/>
      <dgm:t>
        <a:bodyPr/>
        <a:lstStyle/>
        <a:p>
          <a:endParaRPr lang="ru-RU"/>
        </a:p>
      </dgm:t>
    </dgm:pt>
    <dgm:pt modelId="{D0D4D16B-DFED-4C15-815C-1F675C181D00}" type="pres">
      <dgm:prSet presAssocID="{293F94CF-5FF0-4747-BC26-594CC5D659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180AD3-6B08-43D9-AF57-4D41A0E07EA1}" type="pres">
      <dgm:prSet presAssocID="{293F94CF-5FF0-4747-BC26-594CC5D659FE}" presName="cycle" presStyleCnt="0"/>
      <dgm:spPr/>
    </dgm:pt>
    <dgm:pt modelId="{1E69E825-3EBB-4F3F-8A09-B21425DA460C}" type="pres">
      <dgm:prSet presAssocID="{0DAAEE93-5AE8-4D5E-B708-B812DF057499}" presName="nodeFirstNode" presStyleLbl="node1" presStyleIdx="0" presStyleCnt="7" custScaleX="197318" custScaleY="114288" custRadScaleRad="104116" custRadScaleInc="-9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993B6-C64A-415B-A6F1-7D7B333DE113}" type="pres">
      <dgm:prSet presAssocID="{C7449B97-573C-4A72-87C2-7948C7AF0B5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D91F0F3B-4690-4E45-A0BE-A497FF75FFE1}" type="pres">
      <dgm:prSet presAssocID="{EB87F84F-FD6C-435D-AF69-AB0E0F5DFB24}" presName="nodeFollowingNodes" presStyleLbl="node1" presStyleIdx="1" presStyleCnt="7" custScaleX="162105" custScaleY="195209" custRadScaleRad="99189" custRadScaleInc="34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16B61-402E-4A56-8AE0-3652BB557C27}" type="pres">
      <dgm:prSet presAssocID="{5BF81718-2488-4D9D-8621-052ECEDB2912}" presName="nodeFollowingNodes" presStyleLbl="node1" presStyleIdx="2" presStyleCnt="7" custScaleX="173294" custScaleY="127240" custRadScaleRad="87655" custRadScaleInc="12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EFE7B-C128-47BF-B9C9-B7CFCA7525E7}" type="pres">
      <dgm:prSet presAssocID="{B32C63F3-9AAF-4CBC-82C5-7690A8992ED6}" presName="nodeFollowingNodes" presStyleLbl="node1" presStyleIdx="3" presStyleCnt="7" custScaleX="152478" custScaleY="134385" custRadScaleRad="111076" custRadScaleInc="-24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9E1B0-325B-4CE1-B5EE-56DABDA44A1C}" type="pres">
      <dgm:prSet presAssocID="{1AEEA3BF-F707-4C4F-A7AA-D0E2D3909275}" presName="nodeFollowingNodes" presStyleLbl="node1" presStyleIdx="4" presStyleCnt="7" custScaleX="163119" custRadScaleRad="113818" custRadScaleInc="28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75B5D-7BFC-463C-8B83-C9157EE5001E}" type="pres">
      <dgm:prSet presAssocID="{2A8FD705-3B8B-49C9-908F-7E76A82A5742}" presName="nodeFollowingNodes" presStyleLbl="node1" presStyleIdx="5" presStyleCnt="7" custScaleX="193028" custScaleY="199438" custRadScaleRad="83549" custRadScaleInc="-10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6256D-5174-4900-A79D-4F420858BA42}" type="pres">
      <dgm:prSet presAssocID="{255FF241-069C-4025-BAC5-483EC67488F4}" presName="nodeFollowingNodes" presStyleLbl="node1" presStyleIdx="6" presStyleCnt="7" custScaleX="158784" custScaleY="131542" custRadScaleRad="90370" custRadScaleInc="-14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553FBD-FD35-4512-92ED-5A2FB5D5A451}" srcId="{293F94CF-5FF0-4747-BC26-594CC5D659FE}" destId="{255FF241-069C-4025-BAC5-483EC67488F4}" srcOrd="6" destOrd="0" parTransId="{7186ABFA-5DB4-4A2E-AD38-5F4FB5E60329}" sibTransId="{7889E41A-CD92-4F8E-A304-ADB671C66B51}"/>
    <dgm:cxn modelId="{4F987500-D683-4CF6-A0F2-814FB57FB809}" type="presOf" srcId="{2A8FD705-3B8B-49C9-908F-7E76A82A5742}" destId="{22275B5D-7BFC-463C-8B83-C9157EE5001E}" srcOrd="0" destOrd="0" presId="urn:microsoft.com/office/officeart/2005/8/layout/cycle3"/>
    <dgm:cxn modelId="{264DA322-3404-47A0-917D-FC384B2E40CA}" type="presOf" srcId="{B32C63F3-9AAF-4CBC-82C5-7690A8992ED6}" destId="{343EFE7B-C128-47BF-B9C9-B7CFCA7525E7}" srcOrd="0" destOrd="0" presId="urn:microsoft.com/office/officeart/2005/8/layout/cycle3"/>
    <dgm:cxn modelId="{D2097B0E-E511-42BB-965A-54A78D4CD3D1}" type="presOf" srcId="{0DAAEE93-5AE8-4D5E-B708-B812DF057499}" destId="{1E69E825-3EBB-4F3F-8A09-B21425DA460C}" srcOrd="0" destOrd="0" presId="urn:microsoft.com/office/officeart/2005/8/layout/cycle3"/>
    <dgm:cxn modelId="{CF852D46-26BE-483C-8125-7527D5E6165B}" srcId="{293F94CF-5FF0-4747-BC26-594CC5D659FE}" destId="{5BF81718-2488-4D9D-8621-052ECEDB2912}" srcOrd="2" destOrd="0" parTransId="{3DEE640A-D8F9-41C1-BF77-DD81304A7525}" sibTransId="{5EC629CE-799D-476E-9472-1FF991FD5D1D}"/>
    <dgm:cxn modelId="{DF4122BE-07F2-4B7D-9B9B-24E1C2E8C9BF}" type="presOf" srcId="{1AEEA3BF-F707-4C4F-A7AA-D0E2D3909275}" destId="{7B19E1B0-325B-4CE1-B5EE-56DABDA44A1C}" srcOrd="0" destOrd="0" presId="urn:microsoft.com/office/officeart/2005/8/layout/cycle3"/>
    <dgm:cxn modelId="{592A4791-B8E1-4020-A810-3C0EF8642F5B}" type="presOf" srcId="{255FF241-069C-4025-BAC5-483EC67488F4}" destId="{9086256D-5174-4900-A79D-4F420858BA42}" srcOrd="0" destOrd="0" presId="urn:microsoft.com/office/officeart/2005/8/layout/cycle3"/>
    <dgm:cxn modelId="{64392295-11A5-4689-A62D-90DA726FEDD3}" type="presOf" srcId="{EB87F84F-FD6C-435D-AF69-AB0E0F5DFB24}" destId="{D91F0F3B-4690-4E45-A0BE-A497FF75FFE1}" srcOrd="0" destOrd="0" presId="urn:microsoft.com/office/officeart/2005/8/layout/cycle3"/>
    <dgm:cxn modelId="{E826B068-EC63-44EC-8BD6-B3F051D7740E}" srcId="{293F94CF-5FF0-4747-BC26-594CC5D659FE}" destId="{B32C63F3-9AAF-4CBC-82C5-7690A8992ED6}" srcOrd="3" destOrd="0" parTransId="{476E9316-369E-4FE5-B886-4D1053DC6D24}" sibTransId="{A9D2CDF2-8C8E-48B5-96BE-FB7A935F8632}"/>
    <dgm:cxn modelId="{766A0EE8-53D7-4283-9A7D-0B6CE6614402}" srcId="{293F94CF-5FF0-4747-BC26-594CC5D659FE}" destId="{1AEEA3BF-F707-4C4F-A7AA-D0E2D3909275}" srcOrd="4" destOrd="0" parTransId="{52B0D87F-64CB-49BD-94E9-321053EA194C}" sibTransId="{B06C3FDA-C567-43AB-BD15-D2F9273CFD29}"/>
    <dgm:cxn modelId="{BD60AE82-B046-40E9-8456-6494CFC5168C}" type="presOf" srcId="{5BF81718-2488-4D9D-8621-052ECEDB2912}" destId="{95616B61-402E-4A56-8AE0-3652BB557C27}" srcOrd="0" destOrd="0" presId="urn:microsoft.com/office/officeart/2005/8/layout/cycle3"/>
    <dgm:cxn modelId="{E10FB74A-2505-4779-8D29-BC38229304E3}" type="presOf" srcId="{293F94CF-5FF0-4747-BC26-594CC5D659FE}" destId="{D0D4D16B-DFED-4C15-815C-1F675C181D00}" srcOrd="0" destOrd="0" presId="urn:microsoft.com/office/officeart/2005/8/layout/cycle3"/>
    <dgm:cxn modelId="{29C10D5D-DF59-40C6-804F-B48D37671EAC}" type="presOf" srcId="{C7449B97-573C-4A72-87C2-7948C7AF0B5C}" destId="{8B3993B6-C64A-415B-A6F1-7D7B333DE113}" srcOrd="0" destOrd="0" presId="urn:microsoft.com/office/officeart/2005/8/layout/cycle3"/>
    <dgm:cxn modelId="{2FC08987-97C0-4369-B292-8908E40410C3}" srcId="{293F94CF-5FF0-4747-BC26-594CC5D659FE}" destId="{EB87F84F-FD6C-435D-AF69-AB0E0F5DFB24}" srcOrd="1" destOrd="0" parTransId="{A90C57F5-EE3B-44B8-9DAF-CC8BB715908E}" sibTransId="{37759E6F-BA0C-40F6-93A1-E0FDA80E1B9B}"/>
    <dgm:cxn modelId="{81598901-8701-45BF-ACCB-2089CAE02E62}" srcId="{293F94CF-5FF0-4747-BC26-594CC5D659FE}" destId="{2A8FD705-3B8B-49C9-908F-7E76A82A5742}" srcOrd="5" destOrd="0" parTransId="{D16DE28F-4507-4EDD-81A9-5D3A5C4964CA}" sibTransId="{07D85BAF-EA9A-4578-A5F1-E520C00E05E2}"/>
    <dgm:cxn modelId="{4811F485-1A84-4F46-8BC0-4078DFC9A2C1}" srcId="{293F94CF-5FF0-4747-BC26-594CC5D659FE}" destId="{0DAAEE93-5AE8-4D5E-B708-B812DF057499}" srcOrd="0" destOrd="0" parTransId="{A7A6DB07-DB72-4DE3-BC27-3BAD62EC253D}" sibTransId="{C7449B97-573C-4A72-87C2-7948C7AF0B5C}"/>
    <dgm:cxn modelId="{43571A95-DCF2-4BCC-8551-3854396500E2}" type="presParOf" srcId="{D0D4D16B-DFED-4C15-815C-1F675C181D00}" destId="{8D180AD3-6B08-43D9-AF57-4D41A0E07EA1}" srcOrd="0" destOrd="0" presId="urn:microsoft.com/office/officeart/2005/8/layout/cycle3"/>
    <dgm:cxn modelId="{75BDA50E-03EA-451A-9BE0-6E0FB3504A54}" type="presParOf" srcId="{8D180AD3-6B08-43D9-AF57-4D41A0E07EA1}" destId="{1E69E825-3EBB-4F3F-8A09-B21425DA460C}" srcOrd="0" destOrd="0" presId="urn:microsoft.com/office/officeart/2005/8/layout/cycle3"/>
    <dgm:cxn modelId="{BE76F4FD-6776-4C9A-B67D-2D4A4E05463D}" type="presParOf" srcId="{8D180AD3-6B08-43D9-AF57-4D41A0E07EA1}" destId="{8B3993B6-C64A-415B-A6F1-7D7B333DE113}" srcOrd="1" destOrd="0" presId="urn:microsoft.com/office/officeart/2005/8/layout/cycle3"/>
    <dgm:cxn modelId="{A8D4E5A4-8380-446C-B713-AB48AD875AE9}" type="presParOf" srcId="{8D180AD3-6B08-43D9-AF57-4D41A0E07EA1}" destId="{D91F0F3B-4690-4E45-A0BE-A497FF75FFE1}" srcOrd="2" destOrd="0" presId="urn:microsoft.com/office/officeart/2005/8/layout/cycle3"/>
    <dgm:cxn modelId="{C5452842-766E-47A3-92C8-6E7A60AE4FAB}" type="presParOf" srcId="{8D180AD3-6B08-43D9-AF57-4D41A0E07EA1}" destId="{95616B61-402E-4A56-8AE0-3652BB557C27}" srcOrd="3" destOrd="0" presId="urn:microsoft.com/office/officeart/2005/8/layout/cycle3"/>
    <dgm:cxn modelId="{7AD1AEDF-6B56-475E-8DDA-567269ABE7C4}" type="presParOf" srcId="{8D180AD3-6B08-43D9-AF57-4D41A0E07EA1}" destId="{343EFE7B-C128-47BF-B9C9-B7CFCA7525E7}" srcOrd="4" destOrd="0" presId="urn:microsoft.com/office/officeart/2005/8/layout/cycle3"/>
    <dgm:cxn modelId="{9AF848FA-EAD4-4603-8062-430819EAFA11}" type="presParOf" srcId="{8D180AD3-6B08-43D9-AF57-4D41A0E07EA1}" destId="{7B19E1B0-325B-4CE1-B5EE-56DABDA44A1C}" srcOrd="5" destOrd="0" presId="urn:microsoft.com/office/officeart/2005/8/layout/cycle3"/>
    <dgm:cxn modelId="{8952ADA8-F807-432E-A7D3-0B1AD088D207}" type="presParOf" srcId="{8D180AD3-6B08-43D9-AF57-4D41A0E07EA1}" destId="{22275B5D-7BFC-463C-8B83-C9157EE5001E}" srcOrd="6" destOrd="0" presId="urn:microsoft.com/office/officeart/2005/8/layout/cycle3"/>
    <dgm:cxn modelId="{BE3AC37D-9594-4CFA-A8A9-EE2A3B98E830}" type="presParOf" srcId="{8D180AD3-6B08-43D9-AF57-4D41A0E07EA1}" destId="{9086256D-5174-4900-A79D-4F420858BA42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CD6DAE-3D0D-49A0-8D81-DA4F5B474237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705E8809-0756-46A6-A3F7-050222C7EC4C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bg1"/>
              </a:solidFill>
            </a:rPr>
            <a:t>Личностные </a:t>
          </a:r>
          <a:r>
            <a:rPr lang="ru-RU" sz="2000" i="1" dirty="0" smtClean="0">
              <a:solidFill>
                <a:schemeClr val="bg2">
                  <a:lumMod val="10000"/>
                </a:schemeClr>
              </a:solidFill>
            </a:rPr>
            <a:t> - </a:t>
          </a:r>
          <a:r>
            <a:rPr lang="ru-RU" sz="2400" i="1" dirty="0" smtClean="0">
              <a:solidFill>
                <a:schemeClr val="bg2">
                  <a:lumMod val="10000"/>
                </a:schemeClr>
              </a:solidFill>
            </a:rPr>
            <a:t>готовность к жизненному и личностному самоопределению, умения выделять нравственный аспект поведения и соотносить поступки и события с принятыми этическими нормами.</a:t>
          </a:r>
          <a:endParaRPr lang="ru-RU" sz="2400" i="1" dirty="0">
            <a:solidFill>
              <a:schemeClr val="bg2">
                <a:lumMod val="10000"/>
              </a:schemeClr>
            </a:solidFill>
          </a:endParaRPr>
        </a:p>
      </dgm:t>
    </dgm:pt>
    <dgm:pt modelId="{DF122D21-17D8-4475-BE2B-97FDCDC945DC}" type="parTrans" cxnId="{381D7124-30ED-4312-86ED-B9A7BB21A29F}">
      <dgm:prSet/>
      <dgm:spPr/>
      <dgm:t>
        <a:bodyPr/>
        <a:lstStyle/>
        <a:p>
          <a:endParaRPr lang="ru-RU"/>
        </a:p>
      </dgm:t>
    </dgm:pt>
    <dgm:pt modelId="{2CC060E6-4F83-4C22-8E90-CE1E8D68453B}" type="sibTrans" cxnId="{381D7124-30ED-4312-86ED-B9A7BB21A29F}">
      <dgm:prSet/>
      <dgm:spPr/>
      <dgm:t>
        <a:bodyPr/>
        <a:lstStyle/>
        <a:p>
          <a:endParaRPr lang="ru-RU"/>
        </a:p>
      </dgm:t>
    </dgm:pt>
    <dgm:pt modelId="{C5212420-BCB0-486C-99C6-DA12AF7BC72D}">
      <dgm:prSet custT="1"/>
      <dgm:spPr/>
      <dgm:t>
        <a:bodyPr/>
        <a:lstStyle/>
        <a:p>
          <a:r>
            <a:rPr lang="ru-RU" sz="2400" b="1" i="1" dirty="0" smtClean="0">
              <a:solidFill>
                <a:schemeClr val="bg1">
                  <a:lumMod val="95000"/>
                </a:schemeClr>
              </a:solidFill>
            </a:rPr>
            <a:t>Регулятивные</a:t>
          </a:r>
          <a:r>
            <a:rPr lang="ru-RU" sz="1800" i="1" dirty="0" smtClean="0">
              <a:solidFill>
                <a:schemeClr val="bg2">
                  <a:lumMod val="10000"/>
                </a:schemeClr>
              </a:solidFill>
            </a:rPr>
            <a:t> – умение поставить учебную цель, задачу на основе того, что уже известно и усвоено; умение планировать последовательность своих действий для достижения конечного результата; (формируются при выполнении заданий, в которых обучающимся предлагается обсудить проблемные вопросы, а затем сравнить свой результат с  имеющимся выводом)</a:t>
          </a:r>
          <a:endParaRPr lang="ru-RU" sz="1800" i="1" dirty="0">
            <a:solidFill>
              <a:schemeClr val="bg2">
                <a:lumMod val="10000"/>
              </a:schemeClr>
            </a:solidFill>
          </a:endParaRPr>
        </a:p>
      </dgm:t>
    </dgm:pt>
    <dgm:pt modelId="{62D6B16A-0386-4F51-8746-ACA60D96EEF6}" type="parTrans" cxnId="{4F7B1787-D51D-46CA-BDC5-E3C5E5B3A00B}">
      <dgm:prSet/>
      <dgm:spPr/>
      <dgm:t>
        <a:bodyPr/>
        <a:lstStyle/>
        <a:p>
          <a:endParaRPr lang="ru-RU"/>
        </a:p>
      </dgm:t>
    </dgm:pt>
    <dgm:pt modelId="{15C1B316-2D60-4F23-86C4-C8141DA687E5}" type="sibTrans" cxnId="{4F7B1787-D51D-46CA-BDC5-E3C5E5B3A00B}">
      <dgm:prSet/>
      <dgm:spPr/>
      <dgm:t>
        <a:bodyPr/>
        <a:lstStyle/>
        <a:p>
          <a:endParaRPr lang="ru-RU"/>
        </a:p>
      </dgm:t>
    </dgm:pt>
    <dgm:pt modelId="{3A0B37A4-BAA6-4289-9552-A405A210F61D}" type="pres">
      <dgm:prSet presAssocID="{51CD6DAE-3D0D-49A0-8D81-DA4F5B474237}" presName="CompostProcess" presStyleCnt="0">
        <dgm:presLayoutVars>
          <dgm:dir/>
          <dgm:resizeHandles val="exact"/>
        </dgm:presLayoutVars>
      </dgm:prSet>
      <dgm:spPr/>
    </dgm:pt>
    <dgm:pt modelId="{2BE1DF28-EC72-4DA2-9484-C03476EE2DE8}" type="pres">
      <dgm:prSet presAssocID="{51CD6DAE-3D0D-49A0-8D81-DA4F5B474237}" presName="arrow" presStyleLbl="bgShp" presStyleIdx="0" presStyleCnt="1"/>
      <dgm:spPr/>
    </dgm:pt>
    <dgm:pt modelId="{72A1A0DE-0550-4418-A46A-D36EFC56FC57}" type="pres">
      <dgm:prSet presAssocID="{51CD6DAE-3D0D-49A0-8D81-DA4F5B474237}" presName="linearProcess" presStyleCnt="0"/>
      <dgm:spPr/>
    </dgm:pt>
    <dgm:pt modelId="{0A5AA0C8-ED12-423D-8A41-C7B4DA0044EB}" type="pres">
      <dgm:prSet presAssocID="{705E8809-0756-46A6-A3F7-050222C7EC4C}" presName="textNode" presStyleLbl="node1" presStyleIdx="0" presStyleCnt="2" custScaleX="99351" custScaleY="163793" custLinFactNeighborX="6205" custLinFactNeighborY="8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E0A81-21EE-4165-B989-5DBC1A716E6E}" type="pres">
      <dgm:prSet presAssocID="{2CC060E6-4F83-4C22-8E90-CE1E8D68453B}" presName="sibTrans" presStyleCnt="0"/>
      <dgm:spPr/>
    </dgm:pt>
    <dgm:pt modelId="{B5214329-DE32-4123-A168-743AE5B7533E}" type="pres">
      <dgm:prSet presAssocID="{C5212420-BCB0-486C-99C6-DA12AF7BC72D}" presName="textNode" presStyleLbl="node1" presStyleIdx="1" presStyleCnt="2" custScaleX="110754" custScaleY="158046" custLinFactNeighborX="-3782" custLinFactNeighborY="8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7B1787-D51D-46CA-BDC5-E3C5E5B3A00B}" srcId="{51CD6DAE-3D0D-49A0-8D81-DA4F5B474237}" destId="{C5212420-BCB0-486C-99C6-DA12AF7BC72D}" srcOrd="1" destOrd="0" parTransId="{62D6B16A-0386-4F51-8746-ACA60D96EEF6}" sibTransId="{15C1B316-2D60-4F23-86C4-C8141DA687E5}"/>
    <dgm:cxn modelId="{BBB9BB58-0379-4950-AE65-0D1295770430}" type="presOf" srcId="{705E8809-0756-46A6-A3F7-050222C7EC4C}" destId="{0A5AA0C8-ED12-423D-8A41-C7B4DA0044EB}" srcOrd="0" destOrd="0" presId="urn:microsoft.com/office/officeart/2005/8/layout/hProcess9"/>
    <dgm:cxn modelId="{381D7124-30ED-4312-86ED-B9A7BB21A29F}" srcId="{51CD6DAE-3D0D-49A0-8D81-DA4F5B474237}" destId="{705E8809-0756-46A6-A3F7-050222C7EC4C}" srcOrd="0" destOrd="0" parTransId="{DF122D21-17D8-4475-BE2B-97FDCDC945DC}" sibTransId="{2CC060E6-4F83-4C22-8E90-CE1E8D68453B}"/>
    <dgm:cxn modelId="{60A63F90-E38C-4F4C-9146-B0E2D6B0BF76}" type="presOf" srcId="{C5212420-BCB0-486C-99C6-DA12AF7BC72D}" destId="{B5214329-DE32-4123-A168-743AE5B7533E}" srcOrd="0" destOrd="0" presId="urn:microsoft.com/office/officeart/2005/8/layout/hProcess9"/>
    <dgm:cxn modelId="{1EFD72C5-8E49-4F3D-B1C4-9E82A234E51B}" type="presOf" srcId="{51CD6DAE-3D0D-49A0-8D81-DA4F5B474237}" destId="{3A0B37A4-BAA6-4289-9552-A405A210F61D}" srcOrd="0" destOrd="0" presId="urn:microsoft.com/office/officeart/2005/8/layout/hProcess9"/>
    <dgm:cxn modelId="{150C05E3-6CC2-4D8D-B939-BBBB1C498BBD}" type="presParOf" srcId="{3A0B37A4-BAA6-4289-9552-A405A210F61D}" destId="{2BE1DF28-EC72-4DA2-9484-C03476EE2DE8}" srcOrd="0" destOrd="0" presId="urn:microsoft.com/office/officeart/2005/8/layout/hProcess9"/>
    <dgm:cxn modelId="{1FDD380A-0AE8-4EA8-B84F-AA9672B2559D}" type="presParOf" srcId="{3A0B37A4-BAA6-4289-9552-A405A210F61D}" destId="{72A1A0DE-0550-4418-A46A-D36EFC56FC57}" srcOrd="1" destOrd="0" presId="urn:microsoft.com/office/officeart/2005/8/layout/hProcess9"/>
    <dgm:cxn modelId="{3CF57B48-9DC6-4BFA-B347-504811A65A41}" type="presParOf" srcId="{72A1A0DE-0550-4418-A46A-D36EFC56FC57}" destId="{0A5AA0C8-ED12-423D-8A41-C7B4DA0044EB}" srcOrd="0" destOrd="0" presId="urn:microsoft.com/office/officeart/2005/8/layout/hProcess9"/>
    <dgm:cxn modelId="{A897D9D6-F114-48E9-938E-443BF6F3C4F5}" type="presParOf" srcId="{72A1A0DE-0550-4418-A46A-D36EFC56FC57}" destId="{112E0A81-21EE-4165-B989-5DBC1A716E6E}" srcOrd="1" destOrd="0" presId="urn:microsoft.com/office/officeart/2005/8/layout/hProcess9"/>
    <dgm:cxn modelId="{C27E7F43-B70B-416A-BFD9-A204334DF16C}" type="presParOf" srcId="{72A1A0DE-0550-4418-A46A-D36EFC56FC57}" destId="{B5214329-DE32-4123-A168-743AE5B7533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83C1D7-4C06-40EC-97E3-776B458A610B}" type="doc">
      <dgm:prSet loTypeId="urn:microsoft.com/office/officeart/2009/3/layout/CircleRelationship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CDA245D-4658-489A-8EA5-252D91419AD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Коммуникативные</a:t>
          </a:r>
          <a:r>
            <a:rPr lang="ru-RU" sz="2200" b="1" dirty="0" smtClean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ru-RU" sz="2200" b="1" dirty="0" smtClean="0">
              <a:solidFill>
                <a:srgbClr val="002060"/>
              </a:solidFill>
            </a:rPr>
            <a:t>–</a:t>
          </a:r>
          <a:r>
            <a:rPr lang="ru-RU" sz="2200" dirty="0" smtClean="0">
              <a:solidFill>
                <a:srgbClr val="002060"/>
              </a:solidFill>
            </a:rPr>
            <a:t> планирование учебного сотрудничества с учителем и сверстниками; постановка вопросов; умение с достаточной полнотой и точностью выражать свои мысли; владение монологической и диалогической формами речи (формируются при организации работы в группе)</a:t>
          </a:r>
          <a:endParaRPr lang="ru-RU" sz="2200" dirty="0">
            <a:solidFill>
              <a:srgbClr val="002060"/>
            </a:solidFill>
          </a:endParaRPr>
        </a:p>
      </dgm:t>
    </dgm:pt>
    <dgm:pt modelId="{5A86C220-265A-4F65-874D-A6224C2347BB}" type="parTrans" cxnId="{C7B7671C-2163-4C14-A81B-0781BAC02818}">
      <dgm:prSet/>
      <dgm:spPr/>
      <dgm:t>
        <a:bodyPr/>
        <a:lstStyle/>
        <a:p>
          <a:endParaRPr lang="ru-RU"/>
        </a:p>
      </dgm:t>
    </dgm:pt>
    <dgm:pt modelId="{92F29733-3733-4A6D-93ED-DF8F26172C32}" type="sibTrans" cxnId="{C7B7671C-2163-4C14-A81B-0781BAC02818}">
      <dgm:prSet/>
      <dgm:spPr/>
      <dgm:t>
        <a:bodyPr/>
        <a:lstStyle/>
        <a:p>
          <a:endParaRPr lang="ru-RU"/>
        </a:p>
      </dgm:t>
    </dgm:pt>
    <dgm:pt modelId="{DDB8CEDC-AE29-4375-A87D-BD852C90DE7D}">
      <dgm:prSet phldrT="[Текст]" phldr="1"/>
      <dgm:spPr/>
      <dgm:t>
        <a:bodyPr/>
        <a:lstStyle/>
        <a:p>
          <a:endParaRPr lang="ru-RU" dirty="0"/>
        </a:p>
      </dgm:t>
    </dgm:pt>
    <dgm:pt modelId="{FA0F730E-263F-41C0-8651-15ACEF689ADB}" type="parTrans" cxnId="{768AB9A3-0DFD-4620-9CA5-9133A12D58D3}">
      <dgm:prSet/>
      <dgm:spPr/>
      <dgm:t>
        <a:bodyPr/>
        <a:lstStyle/>
        <a:p>
          <a:endParaRPr lang="ru-RU"/>
        </a:p>
      </dgm:t>
    </dgm:pt>
    <dgm:pt modelId="{43EB6ADC-BFE7-445E-965A-7ADE943DBEA6}" type="sibTrans" cxnId="{768AB9A3-0DFD-4620-9CA5-9133A12D58D3}">
      <dgm:prSet/>
      <dgm:spPr/>
      <dgm:t>
        <a:bodyPr/>
        <a:lstStyle/>
        <a:p>
          <a:endParaRPr lang="ru-RU"/>
        </a:p>
      </dgm:t>
    </dgm:pt>
    <dgm:pt modelId="{DD0E38EF-7AD5-45FE-909E-E6065CD571A9}">
      <dgm:prSet phldrT="[Текст]" phldr="1"/>
      <dgm:spPr/>
      <dgm:t>
        <a:bodyPr/>
        <a:lstStyle/>
        <a:p>
          <a:endParaRPr lang="ru-RU" dirty="0"/>
        </a:p>
      </dgm:t>
    </dgm:pt>
    <dgm:pt modelId="{28E9E55F-C1F3-4F6B-ADE7-46A91803AA18}" type="parTrans" cxnId="{A825DD63-A83D-4161-8301-485AA2C68CB7}">
      <dgm:prSet/>
      <dgm:spPr/>
      <dgm:t>
        <a:bodyPr/>
        <a:lstStyle/>
        <a:p>
          <a:endParaRPr lang="ru-RU"/>
        </a:p>
      </dgm:t>
    </dgm:pt>
    <dgm:pt modelId="{4DF99276-7306-4524-B983-8BC0012FEBDD}" type="sibTrans" cxnId="{A825DD63-A83D-4161-8301-485AA2C68CB7}">
      <dgm:prSet/>
      <dgm:spPr/>
      <dgm:t>
        <a:bodyPr/>
        <a:lstStyle/>
        <a:p>
          <a:endParaRPr lang="ru-RU"/>
        </a:p>
      </dgm:t>
    </dgm:pt>
    <dgm:pt modelId="{F614D016-B7A2-4FEA-A50C-CE0D76D6148C}">
      <dgm:prSet/>
      <dgm:spPr/>
      <dgm:t>
        <a:bodyPr/>
        <a:lstStyle/>
        <a:p>
          <a:endParaRPr lang="ru-RU" dirty="0"/>
        </a:p>
      </dgm:t>
    </dgm:pt>
    <dgm:pt modelId="{DD8DA830-3EB3-46DD-A748-3A9F097B9B35}" type="parTrans" cxnId="{F6B54651-99BC-4516-B88F-74A9229529F4}">
      <dgm:prSet/>
      <dgm:spPr/>
      <dgm:t>
        <a:bodyPr/>
        <a:lstStyle/>
        <a:p>
          <a:endParaRPr lang="ru-RU"/>
        </a:p>
      </dgm:t>
    </dgm:pt>
    <dgm:pt modelId="{710F6BD9-0D7E-4B0D-B64F-11D6A1AD1979}" type="sibTrans" cxnId="{F6B54651-99BC-4516-B88F-74A9229529F4}">
      <dgm:prSet/>
      <dgm:spPr/>
      <dgm:t>
        <a:bodyPr/>
        <a:lstStyle/>
        <a:p>
          <a:endParaRPr lang="ru-RU"/>
        </a:p>
      </dgm:t>
    </dgm:pt>
    <dgm:pt modelId="{2D7AD928-53D0-42EE-B7FF-D1BF5D3AB5C0}" type="pres">
      <dgm:prSet presAssocID="{8583C1D7-4C06-40EC-97E3-776B458A610B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7D032544-588C-497A-BFE2-DE9365C48BB7}" type="pres">
      <dgm:prSet presAssocID="{BCDA245D-4658-489A-8EA5-252D91419ADE}" presName="Parent" presStyleLbl="node0" presStyleIdx="0" presStyleCnt="1" custScaleX="145400" custScaleY="119095" custLinFactNeighborX="3261" custLinFactNeighborY="6763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F9E32AF5-990B-41BB-A774-51C0836859BA}" type="pres">
      <dgm:prSet presAssocID="{BCDA245D-4658-489A-8EA5-252D91419ADE}" presName="Accent1" presStyleLbl="node1" presStyleIdx="0" presStyleCnt="6" custLinFactX="33087" custLinFactNeighborX="100000" custLinFactNeighborY="-29679"/>
      <dgm:spPr/>
    </dgm:pt>
    <dgm:pt modelId="{510567C4-767D-4CB5-892F-C6620D0025C0}" type="pres">
      <dgm:prSet presAssocID="{BCDA245D-4658-489A-8EA5-252D91419ADE}" presName="Accent2" presStyleLbl="node1" presStyleIdx="1" presStyleCnt="6" custLinFactX="-82019" custLinFactY="17497" custLinFactNeighborX="-100000" custLinFactNeighborY="100000"/>
      <dgm:spPr/>
    </dgm:pt>
    <dgm:pt modelId="{629EF656-816E-4B6C-9CC7-0EA2CEB3B753}" type="pres">
      <dgm:prSet presAssocID="{BCDA245D-4658-489A-8EA5-252D91419ADE}" presName="Accent3" presStyleLbl="node1" presStyleIdx="2" presStyleCnt="6" custLinFactNeighborX="74521" custLinFactNeighborY="7326"/>
      <dgm:spPr/>
    </dgm:pt>
    <dgm:pt modelId="{AEC4C6A0-38F5-49A8-AE9D-5F4EFC3B5231}" type="pres">
      <dgm:prSet presAssocID="{BCDA245D-4658-489A-8EA5-252D91419ADE}" presName="Accent4" presStyleLbl="node1" presStyleIdx="3" presStyleCnt="6"/>
      <dgm:spPr/>
    </dgm:pt>
    <dgm:pt modelId="{D6922AC4-134F-4666-8D7C-1AFD3CB979E2}" type="pres">
      <dgm:prSet presAssocID="{BCDA245D-4658-489A-8EA5-252D91419ADE}" presName="Accent5" presStyleLbl="node1" presStyleIdx="4" presStyleCnt="6" custLinFactX="-100000" custLinFactY="-53136" custLinFactNeighborX="-194406" custLinFactNeighborY="-100000"/>
      <dgm:spPr/>
    </dgm:pt>
    <dgm:pt modelId="{32AF86E9-1F14-42BE-A165-4FED0AC2CC8C}" type="pres">
      <dgm:prSet presAssocID="{BCDA245D-4658-489A-8EA5-252D91419ADE}" presName="Accent6" presStyleLbl="node1" presStyleIdx="5" presStyleCnt="6" custLinFactX="-100000" custLinFactNeighborX="-152101" custLinFactNeighborY="71884"/>
      <dgm:spPr/>
    </dgm:pt>
  </dgm:ptLst>
  <dgm:cxnLst>
    <dgm:cxn modelId="{A825DD63-A83D-4161-8301-485AA2C68CB7}" srcId="{F614D016-B7A2-4FEA-A50C-CE0D76D6148C}" destId="{DD0E38EF-7AD5-45FE-909E-E6065CD571A9}" srcOrd="1" destOrd="0" parTransId="{28E9E55F-C1F3-4F6B-ADE7-46A91803AA18}" sibTransId="{4DF99276-7306-4524-B983-8BC0012FEBDD}"/>
    <dgm:cxn modelId="{768AB9A3-0DFD-4620-9CA5-9133A12D58D3}" srcId="{F614D016-B7A2-4FEA-A50C-CE0D76D6148C}" destId="{DDB8CEDC-AE29-4375-A87D-BD852C90DE7D}" srcOrd="0" destOrd="0" parTransId="{FA0F730E-263F-41C0-8651-15ACEF689ADB}" sibTransId="{43EB6ADC-BFE7-445E-965A-7ADE943DBEA6}"/>
    <dgm:cxn modelId="{FDA1A14E-16FE-4199-945C-CD8E3DCDECBE}" type="presOf" srcId="{8583C1D7-4C06-40EC-97E3-776B458A610B}" destId="{2D7AD928-53D0-42EE-B7FF-D1BF5D3AB5C0}" srcOrd="0" destOrd="0" presId="urn:microsoft.com/office/officeart/2009/3/layout/CircleRelationship"/>
    <dgm:cxn modelId="{C7B7671C-2163-4C14-A81B-0781BAC02818}" srcId="{8583C1D7-4C06-40EC-97E3-776B458A610B}" destId="{BCDA245D-4658-489A-8EA5-252D91419ADE}" srcOrd="0" destOrd="0" parTransId="{5A86C220-265A-4F65-874D-A6224C2347BB}" sibTransId="{92F29733-3733-4A6D-93ED-DF8F26172C32}"/>
    <dgm:cxn modelId="{1838B9D9-6028-49CD-8AA0-2B2DA8DC4D43}" type="presOf" srcId="{BCDA245D-4658-489A-8EA5-252D91419ADE}" destId="{7D032544-588C-497A-BFE2-DE9365C48BB7}" srcOrd="0" destOrd="0" presId="urn:microsoft.com/office/officeart/2009/3/layout/CircleRelationship"/>
    <dgm:cxn modelId="{F6B54651-99BC-4516-B88F-74A9229529F4}" srcId="{8583C1D7-4C06-40EC-97E3-776B458A610B}" destId="{F614D016-B7A2-4FEA-A50C-CE0D76D6148C}" srcOrd="1" destOrd="0" parTransId="{DD8DA830-3EB3-46DD-A748-3A9F097B9B35}" sibTransId="{710F6BD9-0D7E-4B0D-B64F-11D6A1AD1979}"/>
    <dgm:cxn modelId="{0288604E-E25F-44B7-BC72-9AB75141BEDF}" type="presParOf" srcId="{2D7AD928-53D0-42EE-B7FF-D1BF5D3AB5C0}" destId="{7D032544-588C-497A-BFE2-DE9365C48BB7}" srcOrd="0" destOrd="0" presId="urn:microsoft.com/office/officeart/2009/3/layout/CircleRelationship"/>
    <dgm:cxn modelId="{2A588266-1FF6-4AF9-9EBE-46A235A36F28}" type="presParOf" srcId="{2D7AD928-53D0-42EE-B7FF-D1BF5D3AB5C0}" destId="{F9E32AF5-990B-41BB-A774-51C0836859BA}" srcOrd="1" destOrd="0" presId="urn:microsoft.com/office/officeart/2009/3/layout/CircleRelationship"/>
    <dgm:cxn modelId="{D027A270-A0A3-4899-85A1-302DB64DF8F0}" type="presParOf" srcId="{2D7AD928-53D0-42EE-B7FF-D1BF5D3AB5C0}" destId="{510567C4-767D-4CB5-892F-C6620D0025C0}" srcOrd="2" destOrd="0" presId="urn:microsoft.com/office/officeart/2009/3/layout/CircleRelationship"/>
    <dgm:cxn modelId="{72D5AFE8-4C6D-4118-BF86-6E2E2E095FFC}" type="presParOf" srcId="{2D7AD928-53D0-42EE-B7FF-D1BF5D3AB5C0}" destId="{629EF656-816E-4B6C-9CC7-0EA2CEB3B753}" srcOrd="3" destOrd="0" presId="urn:microsoft.com/office/officeart/2009/3/layout/CircleRelationship"/>
    <dgm:cxn modelId="{FADC25B6-A2C1-4214-9B47-A32CB64B2CF7}" type="presParOf" srcId="{2D7AD928-53D0-42EE-B7FF-D1BF5D3AB5C0}" destId="{AEC4C6A0-38F5-49A8-AE9D-5F4EFC3B5231}" srcOrd="4" destOrd="0" presId="urn:microsoft.com/office/officeart/2009/3/layout/CircleRelationship"/>
    <dgm:cxn modelId="{7F3AB8D5-8545-450C-83E0-5E9352D9818A}" type="presParOf" srcId="{2D7AD928-53D0-42EE-B7FF-D1BF5D3AB5C0}" destId="{D6922AC4-134F-4666-8D7C-1AFD3CB979E2}" srcOrd="5" destOrd="0" presId="urn:microsoft.com/office/officeart/2009/3/layout/CircleRelationship"/>
    <dgm:cxn modelId="{0B77FB61-0B1B-4A4A-B4FC-81050B6D67A7}" type="presParOf" srcId="{2D7AD928-53D0-42EE-B7FF-D1BF5D3AB5C0}" destId="{32AF86E9-1F14-42BE-A165-4FED0AC2CC8C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7BAC2-B05E-43CF-B0C0-6A6B163CB509}">
      <dsp:nvSpPr>
        <dsp:cNvPr id="0" name=""/>
        <dsp:cNvSpPr/>
      </dsp:nvSpPr>
      <dsp:spPr>
        <a:xfrm rot="16200000">
          <a:off x="-1605647" y="2002439"/>
          <a:ext cx="6929593" cy="3555961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Индивидуальная форма учебной работы на уроке характеризуется высоким уровнем самостоятельности учащихся. </a:t>
          </a:r>
          <a:endParaRPr lang="ru-RU" sz="2300" kern="1200" dirty="0"/>
        </a:p>
      </dsp:txBody>
      <dsp:txXfrm rot="5400000">
        <a:off x="703462" y="2048021"/>
        <a:ext cx="2933668" cy="3464797"/>
      </dsp:txXfrm>
    </dsp:sp>
    <dsp:sp modelId="{586B885E-4EFF-49BD-955B-8663CDA2A340}">
      <dsp:nvSpPr>
        <dsp:cNvPr id="0" name=""/>
        <dsp:cNvSpPr/>
      </dsp:nvSpPr>
      <dsp:spPr>
        <a:xfrm rot="5400000">
          <a:off x="3345195" y="744434"/>
          <a:ext cx="7578897" cy="6071971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15358367"/>
            <a:satOff val="-70588"/>
            <a:lumOff val="1647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15358367"/>
              <a:satOff val="-70588"/>
              <a:lumOff val="16471"/>
              <a:alphaOff val="0"/>
              <a:shade val="9000"/>
              <a:alpha val="48000"/>
              <a:satMod val="105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Недостаток</a:t>
          </a:r>
          <a:r>
            <a:rPr lang="ru-RU" sz="2300" kern="1200" dirty="0" smtClean="0"/>
            <a:t> индивидуальной формы организации работы на уроке состоит в том, что ученики практически </a:t>
          </a:r>
          <a:r>
            <a:rPr lang="ru-RU" sz="2300" b="1" kern="1200" dirty="0" smtClean="0"/>
            <a:t>не общаются </a:t>
          </a:r>
          <a:r>
            <a:rPr lang="ru-RU" sz="2300" kern="1200" dirty="0" smtClean="0"/>
            <a:t>друг с другом, приобретаемый опыт самостоятельной </a:t>
          </a:r>
          <a:r>
            <a:rPr lang="ru-RU" sz="2300" b="0" kern="1200" dirty="0" smtClean="0"/>
            <a:t>деятельности</a:t>
          </a:r>
          <a:r>
            <a:rPr lang="ru-RU" sz="2300" b="1" kern="1200" dirty="0" smtClean="0"/>
            <a:t> не становится </a:t>
          </a:r>
          <a:r>
            <a:rPr lang="ru-RU" sz="2300" kern="1200" dirty="0" smtClean="0"/>
            <a:t>достоянием коллектива, не обсуждается вместе с товарищами по классу и учителем.</a:t>
          </a:r>
          <a:endParaRPr lang="ru-RU" sz="2300" kern="1200" dirty="0"/>
        </a:p>
      </dsp:txBody>
      <dsp:txXfrm rot="-5400000">
        <a:off x="4098659" y="1885695"/>
        <a:ext cx="5009376" cy="3789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64CBA-D269-4D64-9405-4797BCFA1F09}">
      <dsp:nvSpPr>
        <dsp:cNvPr id="0" name=""/>
        <dsp:cNvSpPr/>
      </dsp:nvSpPr>
      <dsp:spPr>
        <a:xfrm rot="16200000">
          <a:off x="-278490" y="173012"/>
          <a:ext cx="4603080" cy="4190479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Индивидуальная форма учебной работы</a:t>
          </a:r>
          <a:endParaRPr lang="ru-RU" sz="3000" kern="1200" dirty="0"/>
        </a:p>
      </dsp:txBody>
      <dsp:txXfrm rot="5400000">
        <a:off x="-72189" y="1117481"/>
        <a:ext cx="3457145" cy="2301540"/>
      </dsp:txXfrm>
    </dsp:sp>
    <dsp:sp modelId="{79F73B49-A93A-4300-BD7A-99574D7AC28B}">
      <dsp:nvSpPr>
        <dsp:cNvPr id="0" name=""/>
        <dsp:cNvSpPr/>
      </dsp:nvSpPr>
      <dsp:spPr>
        <a:xfrm rot="5400000">
          <a:off x="4135839" y="643"/>
          <a:ext cx="4603080" cy="4535217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-16884873"/>
            <a:satOff val="43154"/>
            <a:lumOff val="-431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-16884873"/>
              <a:satOff val="43154"/>
              <a:lumOff val="-4313"/>
              <a:alphaOff val="0"/>
              <a:shade val="9000"/>
              <a:alpha val="48000"/>
              <a:satMod val="105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Групповая форма работы</a:t>
          </a:r>
          <a:endParaRPr lang="ru-RU" sz="3000" kern="1200" dirty="0"/>
        </a:p>
      </dsp:txBody>
      <dsp:txXfrm rot="-5400000">
        <a:off x="4963434" y="1117482"/>
        <a:ext cx="3741554" cy="2301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4D2DA-B374-4F63-8B84-EE5E6387B205}">
      <dsp:nvSpPr>
        <dsp:cNvPr id="0" name=""/>
        <dsp:cNvSpPr/>
      </dsp:nvSpPr>
      <dsp:spPr>
        <a:xfrm>
          <a:off x="3222760" y="3780420"/>
          <a:ext cx="942383" cy="2693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1191" y="0"/>
              </a:lnTo>
              <a:lnTo>
                <a:pt x="471191" y="2693549"/>
              </a:lnTo>
              <a:lnTo>
                <a:pt x="942383" y="26935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622610" y="5055853"/>
        <a:ext cx="142682" cy="142682"/>
      </dsp:txXfrm>
    </dsp:sp>
    <dsp:sp modelId="{C82DC2CD-95D2-4B01-A46C-16E6DFD8C6D3}">
      <dsp:nvSpPr>
        <dsp:cNvPr id="0" name=""/>
        <dsp:cNvSpPr/>
      </dsp:nvSpPr>
      <dsp:spPr>
        <a:xfrm>
          <a:off x="3222760" y="3780420"/>
          <a:ext cx="942383" cy="897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1191" y="0"/>
              </a:lnTo>
              <a:lnTo>
                <a:pt x="471191" y="897849"/>
              </a:lnTo>
              <a:lnTo>
                <a:pt x="942383" y="8978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61411" y="4196804"/>
        <a:ext cx="65081" cy="65081"/>
      </dsp:txXfrm>
    </dsp:sp>
    <dsp:sp modelId="{B20D972C-4887-4BB4-8379-2DD0B288E856}">
      <dsp:nvSpPr>
        <dsp:cNvPr id="0" name=""/>
        <dsp:cNvSpPr/>
      </dsp:nvSpPr>
      <dsp:spPr>
        <a:xfrm>
          <a:off x="3222760" y="2882570"/>
          <a:ext cx="942383" cy="897849"/>
        </a:xfrm>
        <a:custGeom>
          <a:avLst/>
          <a:gdLst/>
          <a:ahLst/>
          <a:cxnLst/>
          <a:rect l="0" t="0" r="0" b="0"/>
          <a:pathLst>
            <a:path>
              <a:moveTo>
                <a:pt x="0" y="897849"/>
              </a:moveTo>
              <a:lnTo>
                <a:pt x="471191" y="897849"/>
              </a:lnTo>
              <a:lnTo>
                <a:pt x="471191" y="0"/>
              </a:lnTo>
              <a:lnTo>
                <a:pt x="94238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61411" y="3298954"/>
        <a:ext cx="65081" cy="65081"/>
      </dsp:txXfrm>
    </dsp:sp>
    <dsp:sp modelId="{5C8328F1-8A4E-4688-8A9D-88F512D4DF92}">
      <dsp:nvSpPr>
        <dsp:cNvPr id="0" name=""/>
        <dsp:cNvSpPr/>
      </dsp:nvSpPr>
      <dsp:spPr>
        <a:xfrm>
          <a:off x="3222760" y="1086870"/>
          <a:ext cx="942383" cy="2693549"/>
        </a:xfrm>
        <a:custGeom>
          <a:avLst/>
          <a:gdLst/>
          <a:ahLst/>
          <a:cxnLst/>
          <a:rect l="0" t="0" r="0" b="0"/>
          <a:pathLst>
            <a:path>
              <a:moveTo>
                <a:pt x="0" y="2693549"/>
              </a:moveTo>
              <a:lnTo>
                <a:pt x="471191" y="2693549"/>
              </a:lnTo>
              <a:lnTo>
                <a:pt x="471191" y="0"/>
              </a:lnTo>
              <a:lnTo>
                <a:pt x="94238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622610" y="2362304"/>
        <a:ext cx="142682" cy="142682"/>
      </dsp:txXfrm>
    </dsp:sp>
    <dsp:sp modelId="{2E6D6699-C765-40BD-8CB1-E69F4BF6E3A2}">
      <dsp:nvSpPr>
        <dsp:cNvPr id="0" name=""/>
        <dsp:cNvSpPr/>
      </dsp:nvSpPr>
      <dsp:spPr>
        <a:xfrm rot="16200000">
          <a:off x="-1275939" y="3062140"/>
          <a:ext cx="7560840" cy="1436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Главные признаки групповой работы</a:t>
          </a:r>
          <a:endParaRPr lang="ru-RU" sz="4900" kern="1200" dirty="0"/>
        </a:p>
      </dsp:txBody>
      <dsp:txXfrm>
        <a:off x="-1275939" y="3062140"/>
        <a:ext cx="7560840" cy="1436559"/>
      </dsp:txXfrm>
    </dsp:sp>
    <dsp:sp modelId="{E7D21D7D-2689-4689-B4DA-323A8BD56AA0}">
      <dsp:nvSpPr>
        <dsp:cNvPr id="0" name=""/>
        <dsp:cNvSpPr/>
      </dsp:nvSpPr>
      <dsp:spPr>
        <a:xfrm>
          <a:off x="4165143" y="368590"/>
          <a:ext cx="5702737" cy="1436559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класс на  уроке </a:t>
          </a:r>
          <a:r>
            <a:rPr lang="ru-RU" sz="1900" b="1" kern="1200" dirty="0" smtClean="0"/>
            <a:t>делится на группы </a:t>
          </a:r>
          <a:r>
            <a:rPr lang="ru-RU" sz="1900" kern="1200" dirty="0" smtClean="0"/>
            <a:t>для решения конкретных учебных задач</a:t>
          </a:r>
          <a:endParaRPr lang="ru-RU" sz="1900" kern="1200" dirty="0"/>
        </a:p>
      </dsp:txBody>
      <dsp:txXfrm>
        <a:off x="4165143" y="368590"/>
        <a:ext cx="5702737" cy="1436559"/>
      </dsp:txXfrm>
    </dsp:sp>
    <dsp:sp modelId="{19EE787A-764E-481E-961B-64E147DC8E2F}">
      <dsp:nvSpPr>
        <dsp:cNvPr id="0" name=""/>
        <dsp:cNvSpPr/>
      </dsp:nvSpPr>
      <dsp:spPr>
        <a:xfrm>
          <a:off x="4165143" y="2164290"/>
          <a:ext cx="5702737" cy="143655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каждая группа получает </a:t>
          </a:r>
          <a:r>
            <a:rPr lang="ru-RU" sz="1900" b="1" kern="1200" dirty="0" smtClean="0"/>
            <a:t>определенное задание </a:t>
          </a:r>
          <a:r>
            <a:rPr lang="ru-RU" sz="1900" kern="1200" dirty="0" smtClean="0"/>
            <a:t>(либо одинаковое, либо дифференцированное) и выполняет его сообща под непосредственным руководством лидера группы или учителя</a:t>
          </a:r>
          <a:endParaRPr lang="ru-RU" sz="1900" kern="1200" dirty="0"/>
        </a:p>
      </dsp:txBody>
      <dsp:txXfrm>
        <a:off x="4165143" y="2164290"/>
        <a:ext cx="5702737" cy="1436559"/>
      </dsp:txXfrm>
    </dsp:sp>
    <dsp:sp modelId="{854B8A66-C96E-4545-A9F4-ECA0C9C9C3FF}">
      <dsp:nvSpPr>
        <dsp:cNvPr id="0" name=""/>
        <dsp:cNvSpPr/>
      </dsp:nvSpPr>
      <dsp:spPr>
        <a:xfrm>
          <a:off x="4165143" y="3959989"/>
          <a:ext cx="5713951" cy="143655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задания в группе выполняются таким способом, который позволяет </a:t>
          </a:r>
          <a:r>
            <a:rPr lang="ru-RU" sz="1900" b="1" kern="1200" dirty="0" smtClean="0"/>
            <a:t>учитывать и оценивать индивидуальный вклад </a:t>
          </a:r>
          <a:r>
            <a:rPr lang="ru-RU" sz="1900" kern="1200" dirty="0" smtClean="0"/>
            <a:t>каждого члена группы</a:t>
          </a:r>
          <a:endParaRPr lang="ru-RU" sz="1900" kern="1200" dirty="0"/>
        </a:p>
      </dsp:txBody>
      <dsp:txXfrm>
        <a:off x="4165143" y="3959989"/>
        <a:ext cx="5713951" cy="1436559"/>
      </dsp:txXfrm>
    </dsp:sp>
    <dsp:sp modelId="{58CFA245-4A70-4A96-BFE1-49DD3EED3EBA}">
      <dsp:nvSpPr>
        <dsp:cNvPr id="0" name=""/>
        <dsp:cNvSpPr/>
      </dsp:nvSpPr>
      <dsp:spPr>
        <a:xfrm>
          <a:off x="4165143" y="5755689"/>
          <a:ext cx="5702737" cy="143655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состав группы </a:t>
          </a:r>
          <a:r>
            <a:rPr lang="ru-RU" sz="1900" b="1" kern="1200" dirty="0" smtClean="0"/>
            <a:t>непостоянный,  </a:t>
          </a:r>
          <a:r>
            <a:rPr lang="ru-RU" sz="1900" kern="1200" dirty="0" smtClean="0"/>
            <a:t>он подбирается с учетом того, чтобы с максимальной эффективностью для коллектива могли реализоваться учебные возможности</a:t>
          </a:r>
          <a:endParaRPr lang="ru-RU" sz="1900" kern="1200" dirty="0"/>
        </a:p>
      </dsp:txBody>
      <dsp:txXfrm>
        <a:off x="4165143" y="5755689"/>
        <a:ext cx="5702737" cy="14365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552F7-536B-4520-8A22-F7775E64390A}">
      <dsp:nvSpPr>
        <dsp:cNvPr id="0" name=""/>
        <dsp:cNvSpPr/>
      </dsp:nvSpPr>
      <dsp:spPr>
        <a:xfrm rot="16200000">
          <a:off x="468052" y="-468052"/>
          <a:ext cx="3132347" cy="4068452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Проведение лабораторных и практических  работ</a:t>
          </a:r>
          <a:endParaRPr lang="ru-RU" sz="3000" kern="1200" dirty="0"/>
        </a:p>
      </dsp:txBody>
      <dsp:txXfrm rot="5400000">
        <a:off x="0" y="0"/>
        <a:ext cx="4068452" cy="2349261"/>
      </dsp:txXfrm>
    </dsp:sp>
    <dsp:sp modelId="{962AF16E-5451-4FEB-A302-D6734EB6F232}">
      <dsp:nvSpPr>
        <dsp:cNvPr id="0" name=""/>
        <dsp:cNvSpPr/>
      </dsp:nvSpPr>
      <dsp:spPr>
        <a:xfrm>
          <a:off x="4068452" y="0"/>
          <a:ext cx="4068452" cy="3132347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Уроки «проблемных»  практикумов</a:t>
          </a:r>
          <a:endParaRPr lang="ru-RU" sz="3000" kern="1200" dirty="0"/>
        </a:p>
      </dsp:txBody>
      <dsp:txXfrm>
        <a:off x="4068452" y="0"/>
        <a:ext cx="4068452" cy="2349261"/>
      </dsp:txXfrm>
    </dsp:sp>
    <dsp:sp modelId="{2469A795-FB67-40FD-83C3-FF730CACA21D}">
      <dsp:nvSpPr>
        <dsp:cNvPr id="0" name=""/>
        <dsp:cNvSpPr/>
      </dsp:nvSpPr>
      <dsp:spPr>
        <a:xfrm rot="10800000">
          <a:off x="0" y="3132347"/>
          <a:ext cx="4068452" cy="3132347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Структурированные дискуссии</a:t>
          </a:r>
          <a:endParaRPr lang="ru-RU" sz="3000" kern="1200" dirty="0"/>
        </a:p>
      </dsp:txBody>
      <dsp:txXfrm rot="10800000">
        <a:off x="0" y="3915434"/>
        <a:ext cx="4068452" cy="2349261"/>
      </dsp:txXfrm>
    </dsp:sp>
    <dsp:sp modelId="{B5A18E13-BF95-46D4-B3E1-56FE7CC56070}">
      <dsp:nvSpPr>
        <dsp:cNvPr id="0" name=""/>
        <dsp:cNvSpPr/>
      </dsp:nvSpPr>
      <dsp:spPr>
        <a:xfrm rot="5400000">
          <a:off x="4536504" y="2664295"/>
          <a:ext cx="3132347" cy="4068452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Защита групповых исследовательских проектных работ</a:t>
          </a:r>
          <a:endParaRPr lang="ru-RU" sz="3000" kern="1200" dirty="0"/>
        </a:p>
      </dsp:txBody>
      <dsp:txXfrm rot="-5400000">
        <a:off x="4068452" y="3915434"/>
        <a:ext cx="4068452" cy="2349261"/>
      </dsp:txXfrm>
    </dsp:sp>
    <dsp:sp modelId="{29ED4BF7-9A2A-4ABC-B2AA-1C55E73D2F1E}">
      <dsp:nvSpPr>
        <dsp:cNvPr id="0" name=""/>
        <dsp:cNvSpPr/>
      </dsp:nvSpPr>
      <dsp:spPr>
        <a:xfrm>
          <a:off x="1944219" y="2304256"/>
          <a:ext cx="4248464" cy="165618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Групповая работа</a:t>
          </a:r>
          <a:endParaRPr lang="ru-RU" sz="3000" kern="1200" dirty="0"/>
        </a:p>
      </dsp:txBody>
      <dsp:txXfrm>
        <a:off x="2025067" y="2385104"/>
        <a:ext cx="4086768" cy="14944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993B6-C64A-415B-A6F1-7D7B333DE113}">
      <dsp:nvSpPr>
        <dsp:cNvPr id="0" name=""/>
        <dsp:cNvSpPr/>
      </dsp:nvSpPr>
      <dsp:spPr>
        <a:xfrm>
          <a:off x="930350" y="-755051"/>
          <a:ext cx="6700893" cy="6700893"/>
        </a:xfrm>
        <a:prstGeom prst="circularArrow">
          <a:avLst>
            <a:gd name="adj1" fmla="val 5544"/>
            <a:gd name="adj2" fmla="val 330680"/>
            <a:gd name="adj3" fmla="val 12952445"/>
            <a:gd name="adj4" fmla="val 17910131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9E825-3EBB-4F3F-8A09-B21425DA460C}">
      <dsp:nvSpPr>
        <dsp:cNvPr id="0" name=""/>
        <dsp:cNvSpPr/>
      </dsp:nvSpPr>
      <dsp:spPr>
        <a:xfrm>
          <a:off x="2194413" y="-125133"/>
          <a:ext cx="4172768" cy="12084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Предварительная подготовка учащихся к выполнению группового задания, постановка учебных задач, краткий инструктаж учителя</a:t>
          </a:r>
          <a:endParaRPr lang="ru-RU" sz="1700" kern="1200" dirty="0"/>
        </a:p>
      </dsp:txBody>
      <dsp:txXfrm>
        <a:off x="2253405" y="-66141"/>
        <a:ext cx="4054784" cy="1090464"/>
      </dsp:txXfrm>
    </dsp:sp>
    <dsp:sp modelId="{D91F0F3B-4690-4E45-A0BE-A497FF75FFE1}">
      <dsp:nvSpPr>
        <dsp:cNvPr id="0" name=""/>
        <dsp:cNvSpPr/>
      </dsp:nvSpPr>
      <dsp:spPr>
        <a:xfrm>
          <a:off x="5356872" y="1186945"/>
          <a:ext cx="3428103" cy="2064084"/>
        </a:xfrm>
        <a:prstGeom prst="roundRect">
          <a:avLst/>
        </a:prstGeom>
        <a:solidFill>
          <a:schemeClr val="accent5">
            <a:hueOff val="144153"/>
            <a:satOff val="-7273"/>
            <a:lumOff val="-52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144153"/>
              <a:satOff val="-7273"/>
              <a:lumOff val="-523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Обсуждение и составление плана выполнения учебного задания в группе, определение способов его решения (ориентировочная деятельность), распределение обязанностей</a:t>
          </a:r>
          <a:endParaRPr lang="ru-RU" sz="1600" kern="1200" dirty="0"/>
        </a:p>
      </dsp:txBody>
      <dsp:txXfrm>
        <a:off x="5457632" y="1287705"/>
        <a:ext cx="3226583" cy="1862564"/>
      </dsp:txXfrm>
    </dsp:sp>
    <dsp:sp modelId="{95616B61-402E-4A56-8AE0-3652BB557C27}">
      <dsp:nvSpPr>
        <dsp:cNvPr id="0" name=""/>
        <dsp:cNvSpPr/>
      </dsp:nvSpPr>
      <dsp:spPr>
        <a:xfrm>
          <a:off x="5040554" y="3456380"/>
          <a:ext cx="3664722" cy="1345399"/>
        </a:xfrm>
        <a:prstGeom prst="roundRect">
          <a:avLst/>
        </a:prstGeom>
        <a:solidFill>
          <a:schemeClr val="accent5">
            <a:hueOff val="288306"/>
            <a:satOff val="-14547"/>
            <a:lumOff val="-104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288306"/>
              <a:satOff val="-14547"/>
              <a:lumOff val="-104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Работа по выполнению учебного задания</a:t>
          </a:r>
          <a:endParaRPr lang="ru-RU" sz="1800" kern="1200" dirty="0"/>
        </a:p>
      </dsp:txBody>
      <dsp:txXfrm>
        <a:off x="5106231" y="3522057"/>
        <a:ext cx="3533368" cy="1214045"/>
      </dsp:txXfrm>
    </dsp:sp>
    <dsp:sp modelId="{343EFE7B-C128-47BF-B9C9-B7CFCA7525E7}">
      <dsp:nvSpPr>
        <dsp:cNvPr id="0" name=""/>
        <dsp:cNvSpPr/>
      </dsp:nvSpPr>
      <dsp:spPr>
        <a:xfrm>
          <a:off x="4788530" y="5165692"/>
          <a:ext cx="3224517" cy="1420948"/>
        </a:xfrm>
        <a:prstGeom prst="roundRect">
          <a:avLst/>
        </a:prstGeom>
        <a:solidFill>
          <a:schemeClr val="accent5">
            <a:hueOff val="432460"/>
            <a:satOff val="-21820"/>
            <a:lumOff val="-156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432460"/>
              <a:satOff val="-21820"/>
              <a:lumOff val="-156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Наблюдение учителя и корректировка работы группы и отдельных учащихся</a:t>
          </a:r>
          <a:endParaRPr lang="ru-RU" sz="2000" kern="1200" dirty="0"/>
        </a:p>
      </dsp:txBody>
      <dsp:txXfrm>
        <a:off x="4857895" y="5235057"/>
        <a:ext cx="3085787" cy="1282218"/>
      </dsp:txXfrm>
    </dsp:sp>
    <dsp:sp modelId="{7B19E1B0-325B-4CE1-B5EE-56DABDA44A1C}">
      <dsp:nvSpPr>
        <dsp:cNvPr id="0" name=""/>
        <dsp:cNvSpPr/>
      </dsp:nvSpPr>
      <dsp:spPr>
        <a:xfrm>
          <a:off x="740138" y="5347478"/>
          <a:ext cx="3449547" cy="1057371"/>
        </a:xfrm>
        <a:prstGeom prst="roundRect">
          <a:avLst/>
        </a:prstGeom>
        <a:solidFill>
          <a:schemeClr val="accent5">
            <a:hueOff val="576613"/>
            <a:satOff val="-29093"/>
            <a:lumOff val="-209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576613"/>
              <a:satOff val="-29093"/>
              <a:lumOff val="-2092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Взаимная проверка и контроль за выполнением задания в группе</a:t>
          </a:r>
          <a:endParaRPr lang="ru-RU" sz="2000" kern="1200" dirty="0"/>
        </a:p>
      </dsp:txBody>
      <dsp:txXfrm>
        <a:off x="791755" y="5399095"/>
        <a:ext cx="3346313" cy="954137"/>
      </dsp:txXfrm>
    </dsp:sp>
    <dsp:sp modelId="{22275B5D-7BFC-463C-8B83-C9157EE5001E}">
      <dsp:nvSpPr>
        <dsp:cNvPr id="0" name=""/>
        <dsp:cNvSpPr/>
      </dsp:nvSpPr>
      <dsp:spPr>
        <a:xfrm>
          <a:off x="180011" y="3003768"/>
          <a:ext cx="4082045" cy="2108800"/>
        </a:xfrm>
        <a:prstGeom prst="roundRect">
          <a:avLst/>
        </a:prstGeom>
        <a:solidFill>
          <a:schemeClr val="accent5">
            <a:hueOff val="720766"/>
            <a:satOff val="-36367"/>
            <a:lumOff val="-261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720766"/>
              <a:satOff val="-36367"/>
              <a:lumOff val="-2615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Сообщение учащихся по вызову учителя о полученных результатах, общая дискуссия в классе под руководством учителя, дополнение и исправление, дополнительная информация учителя и формулировка окончательных выводов</a:t>
          </a:r>
          <a:endParaRPr lang="ru-RU" sz="1700" kern="1200" dirty="0"/>
        </a:p>
      </dsp:txBody>
      <dsp:txXfrm>
        <a:off x="282954" y="3106711"/>
        <a:ext cx="3876159" cy="1902914"/>
      </dsp:txXfrm>
    </dsp:sp>
    <dsp:sp modelId="{9086256D-5174-4900-A79D-4F420858BA42}">
      <dsp:nvSpPr>
        <dsp:cNvPr id="0" name=""/>
        <dsp:cNvSpPr/>
      </dsp:nvSpPr>
      <dsp:spPr>
        <a:xfrm>
          <a:off x="625109" y="1277260"/>
          <a:ext cx="3357873" cy="1390887"/>
        </a:xfrm>
        <a:prstGeom prst="roundRect">
          <a:avLst/>
        </a:prstGeom>
        <a:solidFill>
          <a:schemeClr val="accent5">
            <a:hueOff val="864919"/>
            <a:satOff val="-43640"/>
            <a:lumOff val="-313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864919"/>
              <a:satOff val="-43640"/>
              <a:lumOff val="-3138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Индивидуальная оценка работы групп и класса в целом</a:t>
          </a:r>
          <a:endParaRPr lang="ru-RU" sz="2000" kern="1200" dirty="0"/>
        </a:p>
      </dsp:txBody>
      <dsp:txXfrm>
        <a:off x="693007" y="1345158"/>
        <a:ext cx="3222077" cy="12550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1DF28-EC72-4DA2-9484-C03476EE2DE8}">
      <dsp:nvSpPr>
        <dsp:cNvPr id="0" name=""/>
        <dsp:cNvSpPr/>
      </dsp:nvSpPr>
      <dsp:spPr>
        <a:xfrm>
          <a:off x="631870" y="0"/>
          <a:ext cx="7161195" cy="626469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AA0C8-ED12-423D-8A41-C7B4DA0044EB}">
      <dsp:nvSpPr>
        <dsp:cNvPr id="0" name=""/>
        <dsp:cNvSpPr/>
      </dsp:nvSpPr>
      <dsp:spPr>
        <a:xfrm>
          <a:off x="55987" y="1296153"/>
          <a:ext cx="3782492" cy="41044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bg1"/>
              </a:solidFill>
            </a:rPr>
            <a:t>Личностные </a:t>
          </a:r>
          <a:r>
            <a:rPr lang="ru-RU" sz="2000" i="1" kern="1200" dirty="0" smtClean="0">
              <a:solidFill>
                <a:schemeClr val="bg2">
                  <a:lumMod val="10000"/>
                </a:schemeClr>
              </a:solidFill>
            </a:rPr>
            <a:t> - </a:t>
          </a:r>
          <a:r>
            <a:rPr lang="ru-RU" sz="2400" i="1" kern="1200" dirty="0" smtClean="0">
              <a:solidFill>
                <a:schemeClr val="bg2">
                  <a:lumMod val="10000"/>
                </a:schemeClr>
              </a:solidFill>
            </a:rPr>
            <a:t>готовность к жизненному и личностному самоопределению, умения выделять нравственный аспект поведения и соотносить поступки и события с принятыми этическими нормами.</a:t>
          </a:r>
          <a:endParaRPr lang="ru-RU" sz="2400" i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40633" y="1480799"/>
        <a:ext cx="3413200" cy="3735161"/>
      </dsp:txXfrm>
    </dsp:sp>
    <dsp:sp modelId="{B5214329-DE32-4123-A168-743AE5B7533E}">
      <dsp:nvSpPr>
        <dsp:cNvPr id="0" name=""/>
        <dsp:cNvSpPr/>
      </dsp:nvSpPr>
      <dsp:spPr>
        <a:xfrm>
          <a:off x="4161002" y="1368159"/>
          <a:ext cx="4216627" cy="3960440"/>
        </a:xfrm>
        <a:prstGeom prst="roundRect">
          <a:avLst/>
        </a:prstGeom>
        <a:solidFill>
          <a:schemeClr val="accent5">
            <a:hueOff val="864919"/>
            <a:satOff val="-43640"/>
            <a:lumOff val="-31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bg1">
                  <a:lumMod val="95000"/>
                </a:schemeClr>
              </a:solidFill>
            </a:rPr>
            <a:t>Регулятивные</a:t>
          </a:r>
          <a:r>
            <a:rPr lang="ru-RU" sz="1800" i="1" kern="1200" dirty="0" smtClean="0">
              <a:solidFill>
                <a:schemeClr val="bg2">
                  <a:lumMod val="10000"/>
                </a:schemeClr>
              </a:solidFill>
            </a:rPr>
            <a:t> – умение поставить учебную цель, задачу на основе того, что уже известно и усвоено; умение планировать последовательность своих действий для достижения конечного результата; (формируются при выполнении заданий, в которых обучающимся предлагается обсудить проблемные вопросы, а затем сравнить свой результат с  имеющимся выводом)</a:t>
          </a:r>
          <a:endParaRPr lang="ru-RU" sz="1800" i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354335" y="1561492"/>
        <a:ext cx="3829961" cy="35737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32544-588C-497A-BFE2-DE9365C48BB7}">
      <dsp:nvSpPr>
        <dsp:cNvPr id="0" name=""/>
        <dsp:cNvSpPr/>
      </dsp:nvSpPr>
      <dsp:spPr>
        <a:xfrm>
          <a:off x="1002993" y="538344"/>
          <a:ext cx="6192669" cy="50722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Коммуникативные</a:t>
          </a:r>
          <a:r>
            <a:rPr lang="ru-RU" sz="2200" b="1" kern="1200" dirty="0" smtClean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ru-RU" sz="2200" b="1" kern="1200" dirty="0" smtClean="0">
              <a:solidFill>
                <a:srgbClr val="002060"/>
              </a:solidFill>
            </a:rPr>
            <a:t>–</a:t>
          </a:r>
          <a:r>
            <a:rPr lang="ru-RU" sz="2200" kern="1200" dirty="0" smtClean="0">
              <a:solidFill>
                <a:srgbClr val="002060"/>
              </a:solidFill>
            </a:rPr>
            <a:t> планирование учебного сотрудничества с учителем и сверстниками; постановка вопросов; умение с достаточной полнотой и точностью выражать свои мысли; владение монологической и диалогической формами речи (формируются при организации работы в группе)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1909888" y="1281153"/>
        <a:ext cx="4378879" cy="3586597"/>
      </dsp:txXfrm>
    </dsp:sp>
    <dsp:sp modelId="{F9E32AF5-990B-41BB-A774-51C0836859BA}">
      <dsp:nvSpPr>
        <dsp:cNvPr id="0" name=""/>
        <dsp:cNvSpPr/>
      </dsp:nvSpPr>
      <dsp:spPr>
        <a:xfrm>
          <a:off x="4891428" y="322316"/>
          <a:ext cx="473668" cy="4736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0567C4-767D-4CB5-892F-C6620D0025C0}">
      <dsp:nvSpPr>
        <dsp:cNvPr id="0" name=""/>
        <dsp:cNvSpPr/>
      </dsp:nvSpPr>
      <dsp:spPr>
        <a:xfrm>
          <a:off x="2515162" y="5002836"/>
          <a:ext cx="342974" cy="343304"/>
        </a:xfrm>
        <a:prstGeom prst="ellipse">
          <a:avLst/>
        </a:prstGeom>
        <a:solidFill>
          <a:schemeClr val="accent2">
            <a:hueOff val="-1663179"/>
            <a:satOff val="11864"/>
            <a:lumOff val="-20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1663179"/>
              <a:satOff val="11864"/>
              <a:lumOff val="-203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9EF656-816E-4B6C-9CC7-0EA2CEB3B753}">
      <dsp:nvSpPr>
        <dsp:cNvPr id="0" name=""/>
        <dsp:cNvSpPr/>
      </dsp:nvSpPr>
      <dsp:spPr>
        <a:xfrm>
          <a:off x="6619618" y="2410549"/>
          <a:ext cx="342974" cy="343304"/>
        </a:xfrm>
        <a:prstGeom prst="ellipse">
          <a:avLst/>
        </a:prstGeom>
        <a:solidFill>
          <a:schemeClr val="accent2">
            <a:hueOff val="-3326358"/>
            <a:satOff val="23729"/>
            <a:lumOff val="-407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3326358"/>
              <a:satOff val="23729"/>
              <a:lumOff val="-407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C4C6A0-38F5-49A8-AE9D-5F4EFC3B5231}">
      <dsp:nvSpPr>
        <dsp:cNvPr id="0" name=""/>
        <dsp:cNvSpPr/>
      </dsp:nvSpPr>
      <dsp:spPr>
        <a:xfrm>
          <a:off x="4722824" y="4964660"/>
          <a:ext cx="473668" cy="473660"/>
        </a:xfrm>
        <a:prstGeom prst="ellipse">
          <a:avLst/>
        </a:prstGeom>
        <a:solidFill>
          <a:schemeClr val="accent2">
            <a:hueOff val="-4989538"/>
            <a:satOff val="35593"/>
            <a:lumOff val="-611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4989538"/>
              <a:satOff val="35593"/>
              <a:lumOff val="-6118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922AC4-134F-4666-8D7C-1AFD3CB979E2}">
      <dsp:nvSpPr>
        <dsp:cNvPr id="0" name=""/>
        <dsp:cNvSpPr/>
      </dsp:nvSpPr>
      <dsp:spPr>
        <a:xfrm>
          <a:off x="2227131" y="610346"/>
          <a:ext cx="342974" cy="343304"/>
        </a:xfrm>
        <a:prstGeom prst="ellipse">
          <a:avLst/>
        </a:prstGeom>
        <a:solidFill>
          <a:schemeClr val="accent2">
            <a:hueOff val="-6652717"/>
            <a:satOff val="47458"/>
            <a:lumOff val="-815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6652717"/>
              <a:satOff val="47458"/>
              <a:lumOff val="-8158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AF86E9-1F14-42BE-A165-4FED0AC2CC8C}">
      <dsp:nvSpPr>
        <dsp:cNvPr id="0" name=""/>
        <dsp:cNvSpPr/>
      </dsp:nvSpPr>
      <dsp:spPr>
        <a:xfrm>
          <a:off x="1291026" y="3346651"/>
          <a:ext cx="342974" cy="343304"/>
        </a:xfrm>
        <a:prstGeom prst="ellipse">
          <a:avLst/>
        </a:prstGeom>
        <a:solidFill>
          <a:schemeClr val="accent2">
            <a:hueOff val="-8315896"/>
            <a:satOff val="59322"/>
            <a:lumOff val="-1019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8315896"/>
              <a:satOff val="59322"/>
              <a:lumOff val="-1019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51716-AC5E-4FD2-B172-57A5BEC54FA6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7B505-0B2F-45B7-8265-B97A6AEA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79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846640" cy="26642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универсальных учебных действий посредством использования группового метода работы на уроках химии и биологии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653136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Учитель биологии и химии</a:t>
            </a:r>
          </a:p>
          <a:p>
            <a:r>
              <a:rPr lang="ru-RU" sz="2400" i="1" dirty="0" smtClean="0"/>
              <a:t>МБОУ «Гимназия № 40», Приволжский район город Казань</a:t>
            </a:r>
          </a:p>
          <a:p>
            <a:r>
              <a:rPr lang="ru-RU" sz="2400" i="1" dirty="0" smtClean="0"/>
              <a:t>Бастрикова Ирина Анатольевна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73212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28448031"/>
              </p:ext>
            </p:extLst>
          </p:nvPr>
        </p:nvGraphicFramePr>
        <p:xfrm>
          <a:off x="683568" y="116632"/>
          <a:ext cx="84604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13301"/>
            <a:ext cx="4036642" cy="301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254">
            <a:off x="422132" y="2679289"/>
            <a:ext cx="3579591" cy="4529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26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35333959"/>
              </p:ext>
            </p:extLst>
          </p:nvPr>
        </p:nvGraphicFramePr>
        <p:xfrm>
          <a:off x="-1476672" y="-459432"/>
          <a:ext cx="11665296" cy="756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40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87275221"/>
              </p:ext>
            </p:extLst>
          </p:nvPr>
        </p:nvGraphicFramePr>
        <p:xfrm>
          <a:off x="611560" y="404664"/>
          <a:ext cx="813690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03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42357725"/>
              </p:ext>
            </p:extLst>
          </p:nvPr>
        </p:nvGraphicFramePr>
        <p:xfrm>
          <a:off x="251520" y="260648"/>
          <a:ext cx="8784976" cy="6496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41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5" y="332656"/>
            <a:ext cx="4330823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  При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всех формах организации учебной работы учащихся на уроке важное значение имеет характер отношений между участниками процесса обучения: учителем и учащимися и между самими учениками. 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Положительный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характер этих отношений стимулирует познавательную деятельность учащихся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, повышает ее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результативность.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749675" cy="2828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0" name="Picture 2" descr="C:\Users\Ирина\Desktop\гимназия\учитель года 2013\фото и уроки 2013\школа 40 фото\фото школа\IMG_0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49" y="404664"/>
            <a:ext cx="4139590" cy="3104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281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68909372"/>
              </p:ext>
            </p:extLst>
          </p:nvPr>
        </p:nvGraphicFramePr>
        <p:xfrm>
          <a:off x="323528" y="188640"/>
          <a:ext cx="842493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7664" y="332656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Универсальные учебные действия: «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общеучебные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умения», «общие способы деятельности», «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надпредметные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действия» </a:t>
            </a:r>
          </a:p>
        </p:txBody>
      </p:sp>
    </p:spTree>
    <p:extLst>
      <p:ext uri="{BB962C8B-B14F-4D97-AF65-F5344CB8AC3E}">
        <p14:creationId xmlns:p14="http://schemas.microsoft.com/office/powerpoint/2010/main" val="39148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40628249"/>
              </p:ext>
            </p:extLst>
          </p:nvPr>
        </p:nvGraphicFramePr>
        <p:xfrm>
          <a:off x="899592" y="908720"/>
          <a:ext cx="79208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9672" y="18864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Универсальные учебные действия: «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общеучебные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умения», «общие способы деятельности», «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надпредметные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действия» </a:t>
            </a:r>
          </a:p>
        </p:txBody>
      </p:sp>
    </p:spTree>
    <p:extLst>
      <p:ext uri="{BB962C8B-B14F-4D97-AF65-F5344CB8AC3E}">
        <p14:creationId xmlns:p14="http://schemas.microsoft.com/office/powerpoint/2010/main" val="17052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23928" y="332656"/>
            <a:ext cx="4968552" cy="65253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Исходя из всего сказанного, </a:t>
            </a:r>
            <a:r>
              <a:rPr lang="ru-RU" dirty="0">
                <a:solidFill>
                  <a:srgbClr val="002060"/>
                </a:solidFill>
              </a:rPr>
              <a:t>индивидуальная работа школьников на уроке должна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сочетаться с групповыми формами ее организации, </a:t>
            </a:r>
            <a:r>
              <a:rPr lang="ru-RU" dirty="0" smtClean="0">
                <a:solidFill>
                  <a:srgbClr val="002060"/>
                </a:solidFill>
              </a:rPr>
              <a:t>при </a:t>
            </a:r>
            <a:r>
              <a:rPr lang="ru-RU" dirty="0">
                <a:solidFill>
                  <a:srgbClr val="002060"/>
                </a:solidFill>
              </a:rPr>
              <a:t>которой класс  делится на несколько групп, выполняющих одинаковые </a:t>
            </a:r>
            <a:r>
              <a:rPr lang="ru-RU" dirty="0" smtClean="0">
                <a:solidFill>
                  <a:srgbClr val="002060"/>
                </a:solidFill>
              </a:rPr>
              <a:t>или </a:t>
            </a:r>
            <a:r>
              <a:rPr lang="ru-RU" dirty="0">
                <a:solidFill>
                  <a:srgbClr val="002060"/>
                </a:solidFill>
              </a:rPr>
              <a:t>дифференцированные  задания.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В зависимости от этого различают </a:t>
            </a:r>
            <a:r>
              <a:rPr lang="ru-RU" b="1" i="1" dirty="0">
                <a:solidFill>
                  <a:srgbClr val="002060"/>
                </a:solidFill>
              </a:rPr>
              <a:t>единую и дифференцированную групповую </a:t>
            </a:r>
            <a:r>
              <a:rPr lang="ru-RU" b="1" i="1" dirty="0" smtClean="0">
                <a:solidFill>
                  <a:srgbClr val="002060"/>
                </a:solidFill>
              </a:rPr>
              <a:t>работу</a:t>
            </a:r>
            <a:r>
              <a:rPr lang="ru-RU" dirty="0">
                <a:solidFill>
                  <a:srgbClr val="002060"/>
                </a:solidFill>
              </a:rPr>
              <a:t>, причем </a:t>
            </a:r>
            <a:r>
              <a:rPr lang="ru-RU" dirty="0" smtClean="0">
                <a:solidFill>
                  <a:srgbClr val="002060"/>
                </a:solidFill>
              </a:rPr>
              <a:t>она </a:t>
            </a:r>
            <a:r>
              <a:rPr lang="ru-RU" dirty="0">
                <a:solidFill>
                  <a:srgbClr val="002060"/>
                </a:solidFill>
              </a:rPr>
              <a:t>тесно и неразрывно связана с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фронтальной и индивидуальной работой учащихся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C:\Users\Ирина\Desktop\гимназия\учитель года 2013\фото и уроки 2013\школа 40 фото\фото школа\IMG_08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033"/>
            <a:ext cx="3456067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ина\Desktop\гимназия\учитель года 2013\фото и уроки 2013\школа 40 фото\фото школа\IMG_08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70"/>
          <a:stretch/>
        </p:blipFill>
        <p:spPr bwMode="auto">
          <a:xfrm>
            <a:off x="174010" y="3212976"/>
            <a:ext cx="331339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4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5976664" cy="2652904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8800" b="1" dirty="0"/>
              <a:t>Спасибо за внимание!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7779170" cy="215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7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0"/>
            <a:ext cx="7566446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•	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Главное это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личность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, которую вы формируете.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Не предмет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формирует личность,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а учитель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своей деятельностью, связанной с изучением предмета.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•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	Постоянное развитие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творческого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мышления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всесторонним анализом проблем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; решение 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познавательных задач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несколькими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способами,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практика творческих заданий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•	Научить  так, чтобы ученик понимал, что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знание является для него жизненной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необходимостью.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•	Объяснить ученикам, что каждый человек найдет свое место в жизни, если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научится всему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, что необходимо для реализации жизненных планов.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02" y="4221088"/>
            <a:ext cx="2429314" cy="26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9" y="188640"/>
            <a:ext cx="7200800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    Организация </a:t>
            </a:r>
            <a:r>
              <a:rPr lang="ru-RU" sz="2400" dirty="0"/>
              <a:t>исследовательской деятельности рассматривается сегодня как мощная инновационная образовательная технология. Она служит средством комплексного решения задач воспитания, образования и развития в социуме. Помимо учебных целей и задач, мы в своей работе ставим перед учащимися и задачи, направленные на развитие и формирование навыков исследовательской деятельности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7652" y="4892343"/>
            <a:ext cx="525658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«В настоящее время становится всё более важным воспитание ответственности учащегося за свой учебный опыт, принятие решений, дальнейшее образование».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6124654"/>
            <a:ext cx="6420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(Д.А. Медведев, из послания Федеральному Собранию Р.Ф.)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0780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3"/>
          <a:stretch/>
        </p:blipFill>
        <p:spPr bwMode="auto">
          <a:xfrm>
            <a:off x="6948264" y="2555676"/>
            <a:ext cx="2003333" cy="2098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67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404664"/>
            <a:ext cx="5040560" cy="59766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Компетентностно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-ориентированный подход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(направленность процесса обучения на формирование и развитие базовых и предметных компетентностей  личности)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– один из новых концептуальных ориентиров, направлений развития содержания образования в России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Это шаг в повышении качества образования в России.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" y="836712"/>
            <a:ext cx="3504042" cy="298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301698" cy="2292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3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ФОРМУЛА КОМПЕТЕНТНОСТИ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299" y="1124744"/>
            <a:ext cx="8229600" cy="4143301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>
                <a:solidFill>
                  <a:srgbClr val="00B050"/>
                </a:solidFill>
              </a:rPr>
              <a:t>Компетентность </a:t>
            </a:r>
            <a:r>
              <a:rPr lang="ru-RU" sz="4800" dirty="0"/>
              <a:t>= 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мобильность знаний </a:t>
            </a:r>
          </a:p>
          <a:p>
            <a:pPr marL="0" indent="0">
              <a:buNone/>
            </a:pPr>
            <a:r>
              <a:rPr lang="ru-RU" sz="4800" dirty="0"/>
              <a:t>+ 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</a:rPr>
              <a:t>гибкость метода  </a:t>
            </a:r>
          </a:p>
          <a:p>
            <a:pPr marL="0" indent="0">
              <a:buNone/>
            </a:pPr>
            <a:r>
              <a:rPr lang="ru-RU" sz="4800" dirty="0"/>
              <a:t>+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критичность мышления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3096"/>
            <a:ext cx="4087885" cy="273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0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3024336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5749020" cy="2088232"/>
          </a:xfrm>
        </p:spPr>
        <p:txBody>
          <a:bodyPr>
            <a:noAutofit/>
          </a:bodyPr>
          <a:lstStyle/>
          <a:p>
            <a:pPr algn="r"/>
            <a:r>
              <a:rPr lang="ru-RU" sz="2800" dirty="0"/>
              <a:t>«Мы слишком часто даем детям ответы, которые надо выучить,  а не ставим перед  ними проблемы, которые надо решить».                        </a:t>
            </a:r>
            <a:r>
              <a:rPr lang="ru-RU" sz="2800" dirty="0" smtClean="0"/>
              <a:t>         (</a:t>
            </a:r>
            <a:r>
              <a:rPr lang="ru-RU" sz="2800" dirty="0"/>
              <a:t>Роджер Левин)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6" t="3850" r="14790"/>
          <a:stretch/>
        </p:blipFill>
        <p:spPr bwMode="auto">
          <a:xfrm>
            <a:off x="6444207" y="3071318"/>
            <a:ext cx="2734281" cy="3824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852936"/>
            <a:ext cx="7273821" cy="372671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Метапредметный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подход на уроках биологии и химии   позволяет учащимся  получить  знания о разных типах задач и способах их решения, рассмотреть возможности практического применения  полученных знаний в других сферах жизнедеятельности.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40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43"/>
            <a:ext cx="8882640" cy="666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2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7898" y="116632"/>
            <a:ext cx="5026589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Среди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многообразия используемых в общеобразовательной школе организационных форм обучения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урок п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родолжает сохранять ведущее значение.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Хороший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урок —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дело не простое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даже для опытного учителя.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ходе урока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формируется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активная познавательная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деятельность учащихся,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через различные формы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ее организации: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фронтальная, групповая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индивидуальная.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3" y="1349883"/>
            <a:ext cx="4007172" cy="343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43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41734"/>
            <a:ext cx="2379684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65886545"/>
              </p:ext>
            </p:extLst>
          </p:nvPr>
        </p:nvGraphicFramePr>
        <p:xfrm>
          <a:off x="-756592" y="-702840"/>
          <a:ext cx="9577064" cy="756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207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E7BAC2-B05E-43CF-B0C0-6A6B163CB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3DE7BAC2-B05E-43CF-B0C0-6A6B163CB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3DE7BAC2-B05E-43CF-B0C0-6A6B163CB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3DE7BAC2-B05E-43CF-B0C0-6A6B163CB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6B885E-4EFF-49BD-955B-8663CDA2A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586B885E-4EFF-49BD-955B-8663CDA2A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86B885E-4EFF-49BD-955B-8663CDA2A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586B885E-4EFF-49BD-955B-8663CDA2A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455</TotalTime>
  <Words>771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Формирование универсальных учебных действий посредством использования группового метода работы на уроках химии и биологии</vt:lpstr>
      <vt:lpstr>Презентация PowerPoint</vt:lpstr>
      <vt:lpstr>Презентация PowerPoint</vt:lpstr>
      <vt:lpstr>Презентация PowerPoint</vt:lpstr>
      <vt:lpstr>ФОРМУЛА КОМПЕТЕНТНОСТИ</vt:lpstr>
      <vt:lpstr>«Мы слишком часто даем детям ответы, которые надо выучить,  а не ставим перед  ними проблемы, которые надо решить».                                 (Роджер Левин)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24</cp:revision>
  <dcterms:created xsi:type="dcterms:W3CDTF">2013-03-02T16:55:36Z</dcterms:created>
  <dcterms:modified xsi:type="dcterms:W3CDTF">2013-04-05T02:40:14Z</dcterms:modified>
</cp:coreProperties>
</file>